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6"/>
  </p:notesMasterIdLst>
  <p:handoutMasterIdLst>
    <p:handoutMasterId r:id="rId27"/>
  </p:handoutMasterIdLst>
  <p:sldIdLst>
    <p:sldId id="267" r:id="rId2"/>
    <p:sldId id="568" r:id="rId3"/>
    <p:sldId id="537" r:id="rId4"/>
    <p:sldId id="530" r:id="rId5"/>
    <p:sldId id="714" r:id="rId6"/>
    <p:sldId id="731" r:id="rId7"/>
    <p:sldId id="716" r:id="rId8"/>
    <p:sldId id="703" r:id="rId9"/>
    <p:sldId id="732" r:id="rId10"/>
    <p:sldId id="721" r:id="rId11"/>
    <p:sldId id="743" r:id="rId12"/>
    <p:sldId id="744" r:id="rId13"/>
    <p:sldId id="661" r:id="rId14"/>
    <p:sldId id="736" r:id="rId15"/>
    <p:sldId id="747" r:id="rId16"/>
    <p:sldId id="749" r:id="rId17"/>
    <p:sldId id="750" r:id="rId18"/>
    <p:sldId id="572" r:id="rId19"/>
    <p:sldId id="632" r:id="rId20"/>
    <p:sldId id="631" r:id="rId21"/>
    <p:sldId id="710" r:id="rId22"/>
    <p:sldId id="712" r:id="rId23"/>
    <p:sldId id="576" r:id="rId24"/>
    <p:sldId id="577" r:id="rId25"/>
  </p:sldIdLst>
  <p:sldSz cx="9144000" cy="6858000" type="screen4x3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BF4791F-7FC6-4EDD-9496-7BAFD71C01E1}">
          <p14:sldIdLst>
            <p14:sldId id="267"/>
            <p14:sldId id="568"/>
            <p14:sldId id="537"/>
            <p14:sldId id="530"/>
            <p14:sldId id="714"/>
            <p14:sldId id="731"/>
            <p14:sldId id="716"/>
            <p14:sldId id="703"/>
            <p14:sldId id="732"/>
            <p14:sldId id="721"/>
            <p14:sldId id="743"/>
            <p14:sldId id="744"/>
            <p14:sldId id="661"/>
            <p14:sldId id="736"/>
            <p14:sldId id="747"/>
            <p14:sldId id="749"/>
            <p14:sldId id="750"/>
            <p14:sldId id="572"/>
            <p14:sldId id="632"/>
            <p14:sldId id="631"/>
            <p14:sldId id="710"/>
            <p14:sldId id="712"/>
            <p14:sldId id="576"/>
            <p14:sldId id="5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66"/>
    <a:srgbClr val="0000FF"/>
    <a:srgbClr val="FF99FF"/>
    <a:srgbClr val="66FF33"/>
    <a:srgbClr val="FF3300"/>
    <a:srgbClr val="CC9900"/>
    <a:srgbClr val="FFCCCC"/>
    <a:srgbClr val="FF9900"/>
    <a:srgbClr val="6600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4444" autoAdjust="0"/>
  </p:normalViewPr>
  <p:slideViewPr>
    <p:cSldViewPr>
      <p:cViewPr varScale="1">
        <p:scale>
          <a:sx n="62" d="100"/>
          <a:sy n="62" d="100"/>
        </p:scale>
        <p:origin x="163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20211028-&#33274;&#21271;&#24066;&#31435;&#24489;&#33288;&#39640;&#32026;&#20013;&#23416;-&#22294;&#26360;&#39208;(&#34214;&#36092;&#22294;&#26360;&#28165;&#21934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20211028-&#33274;&#21271;&#24066;&#31435;&#24489;&#33288;&#39640;&#32026;&#20013;&#23416;-&#22294;&#26360;&#39208;(&#34214;&#36092;&#22294;&#26360;&#28165;&#21934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/>
              <a:t>薦購書單類別分析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'[20211028-臺北市立復興高級中學-圖書館(薦購圖書清單).xlsx]工作表3'!$C$1</c:f>
              <c:strCache>
                <c:ptCount val="1"/>
                <c:pt idx="0">
                  <c:v>數量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26-4BE7-B45A-F728F302F9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26-4BE7-B45A-F728F302F9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26-4BE7-B45A-F728F302F9A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26-4BE7-B45A-F728F302F9A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826-4BE7-B45A-F728F302F9A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826-4BE7-B45A-F728F302F9A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826-4BE7-B45A-F728F302F9A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826-4BE7-B45A-F728F302F9A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826-4BE7-B45A-F728F302F9A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826-4BE7-B45A-F728F302F9A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826-4BE7-B45A-F728F302F9A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826-4BE7-B45A-F728F302F9A1}"/>
              </c:ext>
            </c:extLst>
          </c:dPt>
          <c:cat>
            <c:strRef>
              <c:f>'[20211028-臺北市立復興高級中學-圖書館(薦購圖書清單).xlsx]工作表3'!$A$2:$A$13</c:f>
              <c:strCache>
                <c:ptCount val="10"/>
                <c:pt idx="0">
                  <c:v>總類 (0類)</c:v>
                </c:pt>
                <c:pt idx="1">
                  <c:v>哲學類(1類)</c:v>
                </c:pt>
                <c:pt idx="2">
                  <c:v>宗教類 (2類)</c:v>
                </c:pt>
                <c:pt idx="3">
                  <c:v>自然科學類(3類)</c:v>
                </c:pt>
                <c:pt idx="4">
                  <c:v>應用科學類(4類)</c:v>
                </c:pt>
                <c:pt idx="5">
                  <c:v>社會科學類(5類)</c:v>
                </c:pt>
                <c:pt idx="6">
                  <c:v>史地類(6.7類)</c:v>
                </c:pt>
                <c:pt idx="7">
                  <c:v>語文類(8類)</c:v>
                </c:pt>
                <c:pt idx="8">
                  <c:v>美術類(9類)</c:v>
                </c:pt>
                <c:pt idx="9">
                  <c:v>總金額</c:v>
                </c:pt>
              </c:strCache>
            </c:strRef>
          </c:cat>
          <c:val>
            <c:numRef>
              <c:f>'[20211028-臺北市立復興高級中學-圖書館(薦購圖書清單).xlsx]工作表3'!$C$2:$C$13</c:f>
              <c:numCache>
                <c:formatCode>General</c:formatCode>
                <c:ptCount val="12"/>
                <c:pt idx="0">
                  <c:v>2</c:v>
                </c:pt>
                <c:pt idx="1">
                  <c:v>17</c:v>
                </c:pt>
                <c:pt idx="2">
                  <c:v>2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16</c:v>
                </c:pt>
                <c:pt idx="7">
                  <c:v>55</c:v>
                </c:pt>
                <c:pt idx="8">
                  <c:v>62</c:v>
                </c:pt>
                <c:pt idx="9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826-4BE7-B45A-F728F302F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1"/>
              <a:t>薦購書籍金額分析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'[20211028-臺北市立復興高級中學-圖書館(薦購圖書清單).xlsx]工作表3'!$B$1</c:f>
              <c:strCache>
                <c:ptCount val="1"/>
                <c:pt idx="0">
                  <c:v>金額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22-4AB3-8097-2D08711236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22-4AB3-8097-2D08711236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22-4AB3-8097-2D08711236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22-4AB3-8097-2D08711236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22-4AB3-8097-2D08711236C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22-4AB3-8097-2D08711236C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22-4AB3-8097-2D08711236C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C22-4AB3-8097-2D08711236C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C22-4AB3-8097-2D08711236C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C22-4AB3-8097-2D08711236C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C22-4AB3-8097-2D08711236C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C22-4AB3-8097-2D08711236C3}"/>
              </c:ext>
            </c:extLst>
          </c:dPt>
          <c:cat>
            <c:strRef>
              <c:f>'[20211028-臺北市立復興高級中學-圖書館(薦購圖書清單).xlsx]工作表3'!$A$2:$A$13</c:f>
              <c:strCache>
                <c:ptCount val="10"/>
                <c:pt idx="0">
                  <c:v>總類 (0類)</c:v>
                </c:pt>
                <c:pt idx="1">
                  <c:v>哲學類(1類)</c:v>
                </c:pt>
                <c:pt idx="2">
                  <c:v>宗教類 (2類)</c:v>
                </c:pt>
                <c:pt idx="3">
                  <c:v>自然科學類(3類)</c:v>
                </c:pt>
                <c:pt idx="4">
                  <c:v>應用科學類(4類)</c:v>
                </c:pt>
                <c:pt idx="5">
                  <c:v>社會科學類(5類)</c:v>
                </c:pt>
                <c:pt idx="6">
                  <c:v>史地類(6.7類)</c:v>
                </c:pt>
                <c:pt idx="7">
                  <c:v>語文類(8類)</c:v>
                </c:pt>
                <c:pt idx="8">
                  <c:v>美術類(9類)</c:v>
                </c:pt>
                <c:pt idx="9">
                  <c:v>總金額</c:v>
                </c:pt>
              </c:strCache>
            </c:strRef>
          </c:cat>
          <c:val>
            <c:numRef>
              <c:f>'[20211028-臺北市立復興高級中學-圖書館(薦購圖書清單).xlsx]工作表3'!$B$2:$B$13</c:f>
              <c:numCache>
                <c:formatCode>General</c:formatCode>
                <c:ptCount val="12"/>
                <c:pt idx="0">
                  <c:v>488</c:v>
                </c:pt>
                <c:pt idx="1">
                  <c:v>4555</c:v>
                </c:pt>
                <c:pt idx="2">
                  <c:v>690</c:v>
                </c:pt>
                <c:pt idx="3">
                  <c:v>3698</c:v>
                </c:pt>
                <c:pt idx="4">
                  <c:v>4694</c:v>
                </c:pt>
                <c:pt idx="5">
                  <c:v>5575</c:v>
                </c:pt>
                <c:pt idx="6">
                  <c:v>4942</c:v>
                </c:pt>
                <c:pt idx="7">
                  <c:v>15074</c:v>
                </c:pt>
                <c:pt idx="8">
                  <c:v>9347</c:v>
                </c:pt>
                <c:pt idx="9">
                  <c:v>49063</c:v>
                </c:pt>
                <c:pt idx="10">
                  <c:v>-240</c:v>
                </c:pt>
                <c:pt idx="11">
                  <c:v>48823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C22-4AB3-8097-2D0871123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DD345C-6DDB-4054-B7DB-47E719F462E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7362680-B3F7-49A4-880D-E5B62F35ECCD}">
      <dgm:prSet phldrT="[文字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4500"/>
            </a:lnSpc>
            <a:spcAft>
              <a:spcPts val="600"/>
            </a:spcAft>
          </a:pPr>
          <a:r>
            <a:rPr lang="zh-TW" altLang="en-US" sz="4400" b="1" dirty="0">
              <a:solidFill>
                <a:srgbClr val="0070C0"/>
              </a:solidFill>
            </a:rPr>
            <a:t>終身學習</a:t>
          </a:r>
          <a:endParaRPr lang="en-US" altLang="zh-TW" sz="4400" b="1" dirty="0">
            <a:solidFill>
              <a:srgbClr val="0070C0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altLang="zh-TW" sz="2000" b="1" dirty="0">
              <a:solidFill>
                <a:schemeClr val="tx1"/>
              </a:solidFill>
              <a:latin typeface="Poor Richard" panose="02080502050505020702" pitchFamily="18" charset="0"/>
              <a:ea typeface="標楷體" pitchFamily="65" charset="-120"/>
            </a:rPr>
            <a:t>(</a:t>
          </a:r>
          <a:r>
            <a:rPr lang="zh-TW" altLang="en-US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自主學習</a:t>
          </a:r>
          <a:r>
            <a:rPr lang="en-US" altLang="zh-TW" sz="2000" b="1" dirty="0">
              <a:solidFill>
                <a:schemeClr val="tx1"/>
              </a:solidFill>
              <a:latin typeface="Poor Richard" panose="02080502050505020702" pitchFamily="18" charset="0"/>
              <a:ea typeface="標楷體" pitchFamily="65" charset="-120"/>
            </a:rPr>
            <a:t>)</a:t>
          </a:r>
          <a:endParaRPr lang="zh-TW" altLang="en-US" sz="2000" b="1" dirty="0">
            <a:solidFill>
              <a:srgbClr val="0070C0"/>
            </a:solidFill>
          </a:endParaRPr>
        </a:p>
      </dgm:t>
    </dgm:pt>
    <dgm:pt modelId="{6C1B68F5-E829-4DCF-BF87-02E38C4CE7B8}" type="parTrans" cxnId="{69554AE3-ECA6-4988-B2F0-CD14D9EE5BCD}">
      <dgm:prSet/>
      <dgm:spPr/>
      <dgm:t>
        <a:bodyPr/>
        <a:lstStyle/>
        <a:p>
          <a:endParaRPr lang="zh-TW" altLang="en-US"/>
        </a:p>
      </dgm:t>
    </dgm:pt>
    <dgm:pt modelId="{D3D725D8-94C9-421D-AE94-01BC4FDD3264}" type="sibTrans" cxnId="{69554AE3-ECA6-4988-B2F0-CD14D9EE5BCD}">
      <dgm:prSet/>
      <dgm:spPr/>
      <dgm:t>
        <a:bodyPr/>
        <a:lstStyle/>
        <a:p>
          <a:endParaRPr lang="zh-TW" altLang="en-US"/>
        </a:p>
      </dgm:t>
    </dgm:pt>
    <dgm:pt modelId="{FA94ADF3-5C4F-4068-AF6E-AE955A2CE770}">
      <dgm:prSet phldrT="[文字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zh-TW" alt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專案計畫</a:t>
          </a:r>
          <a:endParaRPr lang="en-US" altLang="zh-TW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國際教育旅行計畫</a:t>
          </a:r>
          <a:endParaRPr lang="en-US" altLang="zh-TW" sz="18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中長程國際教育計畫</a:t>
          </a:r>
          <a:endParaRPr lang="en-US" altLang="zh-TW" sz="18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數位學習精進方案</a:t>
          </a:r>
          <a:endParaRPr lang="en-US" altLang="zh-TW" sz="18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FC72F1F-EB17-42A1-8EFB-798EA0D0089B}" type="parTrans" cxnId="{8FA5E416-8BC7-474C-981F-7E8E242386BD}">
      <dgm:prSet/>
      <dgm:spPr/>
      <dgm:t>
        <a:bodyPr/>
        <a:lstStyle/>
        <a:p>
          <a:endParaRPr lang="zh-TW" altLang="en-US"/>
        </a:p>
      </dgm:t>
    </dgm:pt>
    <dgm:pt modelId="{B0206641-82A8-4D95-A138-4A4E88249694}" type="sibTrans" cxnId="{8FA5E416-8BC7-474C-981F-7E8E242386BD}">
      <dgm:prSet/>
      <dgm:spPr/>
      <dgm:t>
        <a:bodyPr/>
        <a:lstStyle/>
        <a:p>
          <a:endParaRPr lang="zh-TW" altLang="en-US"/>
        </a:p>
      </dgm:t>
    </dgm:pt>
    <dgm:pt modelId="{011B4EBE-249E-4F5D-9DB1-89803B5FE831}">
      <dgm:prSet phldrT="[文字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zh-TW" alt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國際教育</a:t>
          </a:r>
          <a:endParaRPr lang="en-US" altLang="zh-TW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國際教育教師社群</a:t>
          </a:r>
          <a:endParaRPr lang="en-US" altLang="zh-TW" sz="1800" b="1" dirty="0">
            <a:solidFill>
              <a:schemeClr val="bg1"/>
            </a:solidFill>
            <a:latin typeface="標楷體"/>
            <a:ea typeface="標楷體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扶輪社偏鄉英語計畫</a:t>
          </a:r>
          <a:endParaRPr lang="en-US" altLang="zh-TW" sz="18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國際學校線上交流</a:t>
          </a:r>
          <a:endParaRPr lang="en-US" altLang="zh-TW" sz="4000" dirty="0"/>
        </a:p>
      </dgm:t>
    </dgm:pt>
    <dgm:pt modelId="{59AF8EB2-7F5A-485F-A699-DE3BA46E2DC9}" type="parTrans" cxnId="{3EEBC347-1DF8-4302-BE9D-32BFF1E00A04}">
      <dgm:prSet/>
      <dgm:spPr/>
      <dgm:t>
        <a:bodyPr/>
        <a:lstStyle/>
        <a:p>
          <a:endParaRPr lang="zh-TW" altLang="en-US"/>
        </a:p>
      </dgm:t>
    </dgm:pt>
    <dgm:pt modelId="{D24C5FAF-9F53-4628-9D7B-0921205CB679}" type="sibTrans" cxnId="{3EEBC347-1DF8-4302-BE9D-32BFF1E00A04}">
      <dgm:prSet/>
      <dgm:spPr/>
      <dgm:t>
        <a:bodyPr/>
        <a:lstStyle/>
        <a:p>
          <a:endParaRPr lang="zh-TW" altLang="en-US"/>
        </a:p>
      </dgm:t>
    </dgm:pt>
    <dgm:pt modelId="{93F3758E-BCDD-472A-B354-DA21E28B14E1}">
      <dgm:prSet phldrT="[文字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r>
            <a:rPr lang="zh-TW" alt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閱讀教育</a:t>
          </a:r>
          <a:endParaRPr lang="en-US" altLang="zh-TW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自主學習教師社群</a:t>
          </a:r>
          <a:endParaRPr lang="en-US" altLang="zh-TW" sz="1800" b="1" dirty="0">
            <a:solidFill>
              <a:schemeClr val="tx1"/>
            </a:solidFill>
            <a:latin typeface="標楷體"/>
            <a:ea typeface="標楷體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閱讀講座、小論文、閱讀心得比賽</a:t>
          </a:r>
          <a:r>
            <a:rPr lang="en-US" altLang="zh-TW" sz="1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…</a:t>
          </a:r>
          <a:endParaRPr lang="zh-TW" altLang="en-US" sz="18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9BC3A36A-1C5F-4570-B209-F2163B9F74EC}" type="parTrans" cxnId="{96AD722D-8DF7-4569-96D2-17BB0976B85C}">
      <dgm:prSet/>
      <dgm:spPr/>
      <dgm:t>
        <a:bodyPr/>
        <a:lstStyle/>
        <a:p>
          <a:endParaRPr lang="zh-TW" altLang="en-US"/>
        </a:p>
      </dgm:t>
    </dgm:pt>
    <dgm:pt modelId="{97D4E13F-5567-481B-9489-6E849FFD3B94}" type="sibTrans" cxnId="{96AD722D-8DF7-4569-96D2-17BB0976B85C}">
      <dgm:prSet/>
      <dgm:spPr/>
      <dgm:t>
        <a:bodyPr/>
        <a:lstStyle/>
        <a:p>
          <a:endParaRPr lang="zh-TW" altLang="en-US"/>
        </a:p>
      </dgm:t>
    </dgm:pt>
    <dgm:pt modelId="{68E59FAB-3D87-4A0F-9E43-4297DE230871}">
      <dgm:prSet phldrT="[文字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600"/>
            </a:spcAft>
          </a:pPr>
          <a:endParaRPr lang="en-US" altLang="zh-TW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zh-TW" alt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資訊教育</a:t>
          </a:r>
          <a:endParaRPr lang="en-US" altLang="zh-TW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/>
              <a:ea typeface="標楷體"/>
            </a:rPr>
            <a:t>行動學習教師社群</a:t>
          </a:r>
          <a:endParaRPr lang="en-US" altLang="zh-TW" sz="1800" b="1" dirty="0">
            <a:solidFill>
              <a:schemeClr val="tx1"/>
            </a:solidFill>
            <a:latin typeface="標楷體"/>
            <a:ea typeface="標楷體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/>
              <a:ea typeface="標楷體"/>
            </a:rPr>
            <a:t>資訊設備維護</a:t>
          </a:r>
          <a:endParaRPr lang="en-US" altLang="zh-TW" sz="1800" b="1" dirty="0">
            <a:solidFill>
              <a:schemeClr val="tx1"/>
            </a:solidFill>
            <a:latin typeface="標楷體"/>
            <a:ea typeface="標楷體"/>
          </a:endParaRPr>
        </a:p>
        <a:p>
          <a:pPr>
            <a:spcAft>
              <a:spcPts val="600"/>
            </a:spcAft>
          </a:pPr>
          <a:r>
            <a:rPr lang="zh-TW" altLang="en-US" sz="1800" b="1" dirty="0">
              <a:solidFill>
                <a:schemeClr val="tx1"/>
              </a:solidFill>
              <a:latin typeface="標楷體"/>
              <a:ea typeface="標楷體"/>
            </a:rPr>
            <a:t>資訊安全維護</a:t>
          </a:r>
          <a:r>
            <a:rPr lang="en-US" altLang="zh-TW" sz="1800" b="1" dirty="0">
              <a:solidFill>
                <a:schemeClr val="tx1"/>
              </a:solidFill>
              <a:latin typeface="標楷體"/>
              <a:ea typeface="標楷體"/>
            </a:rPr>
            <a:t>…</a:t>
          </a:r>
        </a:p>
        <a:p>
          <a:pPr>
            <a:spcAft>
              <a:spcPct val="35000"/>
            </a:spcAft>
          </a:pPr>
          <a:endParaRPr lang="zh-TW" altLang="en-US" sz="4000" dirty="0"/>
        </a:p>
      </dgm:t>
    </dgm:pt>
    <dgm:pt modelId="{D41D9EC8-AB71-49FA-B20A-8ABF755254E0}" type="parTrans" cxnId="{B416C749-A259-461D-8AB9-F74B0434C498}">
      <dgm:prSet/>
      <dgm:spPr/>
      <dgm:t>
        <a:bodyPr/>
        <a:lstStyle/>
        <a:p>
          <a:endParaRPr lang="zh-TW" altLang="en-US"/>
        </a:p>
      </dgm:t>
    </dgm:pt>
    <dgm:pt modelId="{A76777D8-4E9B-4097-A562-3DFE17C3159B}" type="sibTrans" cxnId="{B416C749-A259-461D-8AB9-F74B0434C498}">
      <dgm:prSet/>
      <dgm:spPr/>
      <dgm:t>
        <a:bodyPr/>
        <a:lstStyle/>
        <a:p>
          <a:endParaRPr lang="zh-TW" altLang="en-US"/>
        </a:p>
      </dgm:t>
    </dgm:pt>
    <dgm:pt modelId="{905A130D-9A47-43AC-92BA-324BD14006B5}" type="pres">
      <dgm:prSet presAssocID="{FFDD345C-6DDB-4054-B7DB-47E719F462E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5D36D6F-8F2D-43D0-8B63-11C259A3DAE0}" type="pres">
      <dgm:prSet presAssocID="{E7362680-B3F7-49A4-880D-E5B62F35ECCD}" presName="centerShape" presStyleLbl="node0" presStyleIdx="0" presStyleCnt="1" custScaleX="88263" custScaleY="76427" custLinFactNeighborX="-3342" custLinFactNeighborY="3410"/>
      <dgm:spPr/>
    </dgm:pt>
    <dgm:pt modelId="{894734F0-3B93-481B-BF8D-FCFE690C6DAF}" type="pres">
      <dgm:prSet presAssocID="{FA94ADF3-5C4F-4068-AF6E-AE955A2CE770}" presName="node" presStyleLbl="node1" presStyleIdx="0" presStyleCnt="4" custScaleX="193818" custScaleY="118985" custRadScaleRad="83860" custRadScaleInc="-20295">
        <dgm:presLayoutVars>
          <dgm:bulletEnabled val="1"/>
        </dgm:presLayoutVars>
      </dgm:prSet>
      <dgm:spPr/>
    </dgm:pt>
    <dgm:pt modelId="{EF9FE2F4-D244-4002-8DA1-3095EEAFA87E}" type="pres">
      <dgm:prSet presAssocID="{FA94ADF3-5C4F-4068-AF6E-AE955A2CE770}" presName="dummy" presStyleCnt="0"/>
      <dgm:spPr/>
    </dgm:pt>
    <dgm:pt modelId="{E77DDDEF-0D12-477B-8E32-1427097B5D03}" type="pres">
      <dgm:prSet presAssocID="{B0206641-82A8-4D95-A138-4A4E88249694}" presName="sibTrans" presStyleLbl="sibTrans2D1" presStyleIdx="0" presStyleCnt="4"/>
      <dgm:spPr/>
    </dgm:pt>
    <dgm:pt modelId="{56E054E3-0051-4DD1-981C-CD29AD9D27E6}" type="pres">
      <dgm:prSet presAssocID="{011B4EBE-249E-4F5D-9DB1-89803B5FE831}" presName="node" presStyleLbl="node1" presStyleIdx="1" presStyleCnt="4" custScaleX="176870" custScaleY="144173" custRadScaleRad="109186" custRadScaleInc="1510">
        <dgm:presLayoutVars>
          <dgm:bulletEnabled val="1"/>
        </dgm:presLayoutVars>
      </dgm:prSet>
      <dgm:spPr/>
    </dgm:pt>
    <dgm:pt modelId="{4F18A216-AF7E-4DE8-A9E2-AE148B4F4669}" type="pres">
      <dgm:prSet presAssocID="{011B4EBE-249E-4F5D-9DB1-89803B5FE831}" presName="dummy" presStyleCnt="0"/>
      <dgm:spPr/>
    </dgm:pt>
    <dgm:pt modelId="{C38F9198-8796-4C44-BDDB-F7D2BBD7C179}" type="pres">
      <dgm:prSet presAssocID="{D24C5FAF-9F53-4628-9D7B-0921205CB679}" presName="sibTrans" presStyleLbl="sibTrans2D1" presStyleIdx="1" presStyleCnt="4"/>
      <dgm:spPr/>
    </dgm:pt>
    <dgm:pt modelId="{3C3C5D1F-D67F-46AB-9FDE-E3424701EC54}" type="pres">
      <dgm:prSet presAssocID="{68E59FAB-3D87-4A0F-9E43-4297DE230871}" presName="node" presStyleLbl="node1" presStyleIdx="2" presStyleCnt="4" custScaleX="187296" custScaleY="128236" custRadScaleRad="93548" custRadScaleInc="3665">
        <dgm:presLayoutVars>
          <dgm:bulletEnabled val="1"/>
        </dgm:presLayoutVars>
      </dgm:prSet>
      <dgm:spPr/>
    </dgm:pt>
    <dgm:pt modelId="{B78C48C0-5734-4517-9E6F-354D95D171CB}" type="pres">
      <dgm:prSet presAssocID="{68E59FAB-3D87-4A0F-9E43-4297DE230871}" presName="dummy" presStyleCnt="0"/>
      <dgm:spPr/>
    </dgm:pt>
    <dgm:pt modelId="{490EBB1A-BD35-43FF-9CF5-CC67FBF0928E}" type="pres">
      <dgm:prSet presAssocID="{A76777D8-4E9B-4097-A562-3DFE17C3159B}" presName="sibTrans" presStyleLbl="sibTrans2D1" presStyleIdx="2" presStyleCnt="4"/>
      <dgm:spPr/>
    </dgm:pt>
    <dgm:pt modelId="{F3972F4D-3690-40A1-BA04-725D70493DA9}" type="pres">
      <dgm:prSet presAssocID="{93F3758E-BCDD-472A-B354-DA21E28B14E1}" presName="node" presStyleLbl="node1" presStyleIdx="3" presStyleCnt="4" custScaleX="158588" custScaleY="142662" custRadScaleRad="113253" custRadScaleInc="-2296">
        <dgm:presLayoutVars>
          <dgm:bulletEnabled val="1"/>
        </dgm:presLayoutVars>
      </dgm:prSet>
      <dgm:spPr/>
    </dgm:pt>
    <dgm:pt modelId="{F04AC531-FABC-45C0-A357-E27EC0619172}" type="pres">
      <dgm:prSet presAssocID="{93F3758E-BCDD-472A-B354-DA21E28B14E1}" presName="dummy" presStyleCnt="0"/>
      <dgm:spPr/>
    </dgm:pt>
    <dgm:pt modelId="{369485B4-B5FA-440C-9F86-BF1D90A821A5}" type="pres">
      <dgm:prSet presAssocID="{97D4E13F-5567-481B-9489-6E849FFD3B94}" presName="sibTrans" presStyleLbl="sibTrans2D1" presStyleIdx="3" presStyleCnt="4" custLinFactNeighborX="5862"/>
      <dgm:spPr/>
    </dgm:pt>
  </dgm:ptLst>
  <dgm:cxnLst>
    <dgm:cxn modelId="{8FA5E416-8BC7-474C-981F-7E8E242386BD}" srcId="{E7362680-B3F7-49A4-880D-E5B62F35ECCD}" destId="{FA94ADF3-5C4F-4068-AF6E-AE955A2CE770}" srcOrd="0" destOrd="0" parTransId="{8FC72F1F-EB17-42A1-8EFB-798EA0D0089B}" sibTransId="{B0206641-82A8-4D95-A138-4A4E88249694}"/>
    <dgm:cxn modelId="{96AD722D-8DF7-4569-96D2-17BB0976B85C}" srcId="{E7362680-B3F7-49A4-880D-E5B62F35ECCD}" destId="{93F3758E-BCDD-472A-B354-DA21E28B14E1}" srcOrd="3" destOrd="0" parTransId="{9BC3A36A-1C5F-4570-B209-F2163B9F74EC}" sibTransId="{97D4E13F-5567-481B-9489-6E849FFD3B94}"/>
    <dgm:cxn modelId="{42929063-AD87-4B7E-9FF8-F79989224998}" type="presOf" srcId="{FA94ADF3-5C4F-4068-AF6E-AE955A2CE770}" destId="{894734F0-3B93-481B-BF8D-FCFE690C6DAF}" srcOrd="0" destOrd="0" presId="urn:microsoft.com/office/officeart/2005/8/layout/radial6"/>
    <dgm:cxn modelId="{C4682866-4C21-4F9E-AC05-D17C04B3474A}" type="presOf" srcId="{93F3758E-BCDD-472A-B354-DA21E28B14E1}" destId="{F3972F4D-3690-40A1-BA04-725D70493DA9}" srcOrd="0" destOrd="0" presId="urn:microsoft.com/office/officeart/2005/8/layout/radial6"/>
    <dgm:cxn modelId="{3EEBC347-1DF8-4302-BE9D-32BFF1E00A04}" srcId="{E7362680-B3F7-49A4-880D-E5B62F35ECCD}" destId="{011B4EBE-249E-4F5D-9DB1-89803B5FE831}" srcOrd="1" destOrd="0" parTransId="{59AF8EB2-7F5A-485F-A699-DE3BA46E2DC9}" sibTransId="{D24C5FAF-9F53-4628-9D7B-0921205CB679}"/>
    <dgm:cxn modelId="{B416C749-A259-461D-8AB9-F74B0434C498}" srcId="{E7362680-B3F7-49A4-880D-E5B62F35ECCD}" destId="{68E59FAB-3D87-4A0F-9E43-4297DE230871}" srcOrd="2" destOrd="0" parTransId="{D41D9EC8-AB71-49FA-B20A-8ABF755254E0}" sibTransId="{A76777D8-4E9B-4097-A562-3DFE17C3159B}"/>
    <dgm:cxn modelId="{AF1D0056-09CA-4205-A898-69998A5B286C}" type="presOf" srcId="{E7362680-B3F7-49A4-880D-E5B62F35ECCD}" destId="{05D36D6F-8F2D-43D0-8B63-11C259A3DAE0}" srcOrd="0" destOrd="0" presId="urn:microsoft.com/office/officeart/2005/8/layout/radial6"/>
    <dgm:cxn modelId="{0F0A9456-9429-43A5-A28A-8F59DB89D297}" type="presOf" srcId="{011B4EBE-249E-4F5D-9DB1-89803B5FE831}" destId="{56E054E3-0051-4DD1-981C-CD29AD9D27E6}" srcOrd="0" destOrd="0" presId="urn:microsoft.com/office/officeart/2005/8/layout/radial6"/>
    <dgm:cxn modelId="{4DA01B8C-492D-4AA8-9207-6EBC4F5C5DB7}" type="presOf" srcId="{97D4E13F-5567-481B-9489-6E849FFD3B94}" destId="{369485B4-B5FA-440C-9F86-BF1D90A821A5}" srcOrd="0" destOrd="0" presId="urn:microsoft.com/office/officeart/2005/8/layout/radial6"/>
    <dgm:cxn modelId="{D066C9A3-1942-4313-B819-650ED9B17BAB}" type="presOf" srcId="{D24C5FAF-9F53-4628-9D7B-0921205CB679}" destId="{C38F9198-8796-4C44-BDDB-F7D2BBD7C179}" srcOrd="0" destOrd="0" presId="urn:microsoft.com/office/officeart/2005/8/layout/radial6"/>
    <dgm:cxn modelId="{2B46F1BA-3039-4E2D-837E-D197D849E454}" type="presOf" srcId="{FFDD345C-6DDB-4054-B7DB-47E719F462E4}" destId="{905A130D-9A47-43AC-92BA-324BD14006B5}" srcOrd="0" destOrd="0" presId="urn:microsoft.com/office/officeart/2005/8/layout/radial6"/>
    <dgm:cxn modelId="{DEF1CEBC-FEC5-4A66-8EC6-790176CB6374}" type="presOf" srcId="{68E59FAB-3D87-4A0F-9E43-4297DE230871}" destId="{3C3C5D1F-D67F-46AB-9FDE-E3424701EC54}" srcOrd="0" destOrd="0" presId="urn:microsoft.com/office/officeart/2005/8/layout/radial6"/>
    <dgm:cxn modelId="{D46166BF-4142-400D-BD6F-1060A2BA942E}" type="presOf" srcId="{B0206641-82A8-4D95-A138-4A4E88249694}" destId="{E77DDDEF-0D12-477B-8E32-1427097B5D03}" srcOrd="0" destOrd="0" presId="urn:microsoft.com/office/officeart/2005/8/layout/radial6"/>
    <dgm:cxn modelId="{335D81C2-C5AA-4213-876F-EC71C2A65020}" type="presOf" srcId="{A76777D8-4E9B-4097-A562-3DFE17C3159B}" destId="{490EBB1A-BD35-43FF-9CF5-CC67FBF0928E}" srcOrd="0" destOrd="0" presId="urn:microsoft.com/office/officeart/2005/8/layout/radial6"/>
    <dgm:cxn modelId="{69554AE3-ECA6-4988-B2F0-CD14D9EE5BCD}" srcId="{FFDD345C-6DDB-4054-B7DB-47E719F462E4}" destId="{E7362680-B3F7-49A4-880D-E5B62F35ECCD}" srcOrd="0" destOrd="0" parTransId="{6C1B68F5-E829-4DCF-BF87-02E38C4CE7B8}" sibTransId="{D3D725D8-94C9-421D-AE94-01BC4FDD3264}"/>
    <dgm:cxn modelId="{77183191-E15D-4085-8291-3DE5EC36055E}" type="presParOf" srcId="{905A130D-9A47-43AC-92BA-324BD14006B5}" destId="{05D36D6F-8F2D-43D0-8B63-11C259A3DAE0}" srcOrd="0" destOrd="0" presId="urn:microsoft.com/office/officeart/2005/8/layout/radial6"/>
    <dgm:cxn modelId="{2CCB2365-2C6E-44A0-96BA-F97554DCE9F6}" type="presParOf" srcId="{905A130D-9A47-43AC-92BA-324BD14006B5}" destId="{894734F0-3B93-481B-BF8D-FCFE690C6DAF}" srcOrd="1" destOrd="0" presId="urn:microsoft.com/office/officeart/2005/8/layout/radial6"/>
    <dgm:cxn modelId="{40E45489-525E-40F0-B80A-BCF1F38833E5}" type="presParOf" srcId="{905A130D-9A47-43AC-92BA-324BD14006B5}" destId="{EF9FE2F4-D244-4002-8DA1-3095EEAFA87E}" srcOrd="2" destOrd="0" presId="urn:microsoft.com/office/officeart/2005/8/layout/radial6"/>
    <dgm:cxn modelId="{7DFBDFC4-C280-403F-A0AA-172017B80E61}" type="presParOf" srcId="{905A130D-9A47-43AC-92BA-324BD14006B5}" destId="{E77DDDEF-0D12-477B-8E32-1427097B5D03}" srcOrd="3" destOrd="0" presId="urn:microsoft.com/office/officeart/2005/8/layout/radial6"/>
    <dgm:cxn modelId="{D6EBBC5F-7E38-49BA-B49F-E4CE53536CCC}" type="presParOf" srcId="{905A130D-9A47-43AC-92BA-324BD14006B5}" destId="{56E054E3-0051-4DD1-981C-CD29AD9D27E6}" srcOrd="4" destOrd="0" presId="urn:microsoft.com/office/officeart/2005/8/layout/radial6"/>
    <dgm:cxn modelId="{4C5EAA99-EB0A-464C-A7D3-AFC17983A6D1}" type="presParOf" srcId="{905A130D-9A47-43AC-92BA-324BD14006B5}" destId="{4F18A216-AF7E-4DE8-A9E2-AE148B4F4669}" srcOrd="5" destOrd="0" presId="urn:microsoft.com/office/officeart/2005/8/layout/radial6"/>
    <dgm:cxn modelId="{BD64169A-BDC2-40B0-936B-FBF0C23F6A57}" type="presParOf" srcId="{905A130D-9A47-43AC-92BA-324BD14006B5}" destId="{C38F9198-8796-4C44-BDDB-F7D2BBD7C179}" srcOrd="6" destOrd="0" presId="urn:microsoft.com/office/officeart/2005/8/layout/radial6"/>
    <dgm:cxn modelId="{6F8CAAE1-AAB0-4FBC-B44F-4C16BF5924A0}" type="presParOf" srcId="{905A130D-9A47-43AC-92BA-324BD14006B5}" destId="{3C3C5D1F-D67F-46AB-9FDE-E3424701EC54}" srcOrd="7" destOrd="0" presId="urn:microsoft.com/office/officeart/2005/8/layout/radial6"/>
    <dgm:cxn modelId="{918C8C13-C9A7-4D0F-948E-4911931F028A}" type="presParOf" srcId="{905A130D-9A47-43AC-92BA-324BD14006B5}" destId="{B78C48C0-5734-4517-9E6F-354D95D171CB}" srcOrd="8" destOrd="0" presId="urn:microsoft.com/office/officeart/2005/8/layout/radial6"/>
    <dgm:cxn modelId="{7171609C-FF1C-4C24-8F18-8DEBACB47E7B}" type="presParOf" srcId="{905A130D-9A47-43AC-92BA-324BD14006B5}" destId="{490EBB1A-BD35-43FF-9CF5-CC67FBF0928E}" srcOrd="9" destOrd="0" presId="urn:microsoft.com/office/officeart/2005/8/layout/radial6"/>
    <dgm:cxn modelId="{52F27086-BCE6-4225-BA39-147775D011BD}" type="presParOf" srcId="{905A130D-9A47-43AC-92BA-324BD14006B5}" destId="{F3972F4D-3690-40A1-BA04-725D70493DA9}" srcOrd="10" destOrd="0" presId="urn:microsoft.com/office/officeart/2005/8/layout/radial6"/>
    <dgm:cxn modelId="{EE1B5D44-37FF-4159-BA8E-159C4D2C46DD}" type="presParOf" srcId="{905A130D-9A47-43AC-92BA-324BD14006B5}" destId="{F04AC531-FABC-45C0-A357-E27EC0619172}" srcOrd="11" destOrd="0" presId="urn:microsoft.com/office/officeart/2005/8/layout/radial6"/>
    <dgm:cxn modelId="{35EA0BD2-77C4-4068-B0D8-B710AA2EF4DF}" type="presParOf" srcId="{905A130D-9A47-43AC-92BA-324BD14006B5}" destId="{369485B4-B5FA-440C-9F86-BF1D90A821A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52A15F-C5B5-45CB-BEA2-5A2BA6CAD1DB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0F1EEB6-FFAB-4D63-90C1-475EF35700E5}">
      <dgm:prSet phldrT="[文字]" custT="1"/>
      <dgm:spPr/>
      <dgm:t>
        <a:bodyPr/>
        <a:lstStyle/>
        <a:p>
          <a:r>
            <a:rPr lang="zh-TW" altLang="en-US" sz="4000" b="1" dirty="0"/>
            <a:t>高二</a:t>
          </a:r>
          <a:endParaRPr lang="en-US" altLang="zh-TW" sz="4000" b="1" dirty="0"/>
        </a:p>
      </dgm:t>
    </dgm:pt>
    <dgm:pt modelId="{95BB4EC7-68A4-489D-A3B3-968742DC21F0}" type="parTrans" cxnId="{6A937D5F-4F78-4CE9-B867-F6FBECE503D9}">
      <dgm:prSet/>
      <dgm:spPr/>
      <dgm:t>
        <a:bodyPr/>
        <a:lstStyle/>
        <a:p>
          <a:endParaRPr lang="zh-TW" altLang="en-US" sz="2400" b="1"/>
        </a:p>
      </dgm:t>
    </dgm:pt>
    <dgm:pt modelId="{9D5D8D45-6498-441C-A1FC-C018696F4EA9}" type="sibTrans" cxnId="{6A937D5F-4F78-4CE9-B867-F6FBECE503D9}">
      <dgm:prSet/>
      <dgm:spPr/>
      <dgm:t>
        <a:bodyPr/>
        <a:lstStyle/>
        <a:p>
          <a:endParaRPr lang="zh-TW" altLang="en-US" sz="2400" b="1"/>
        </a:p>
      </dgm:t>
    </dgm:pt>
    <dgm:pt modelId="{8B59DE72-AD06-4EB0-8AB4-CB01CCD7E4A6}">
      <dgm:prSet phldrT="[文字]" custT="1"/>
      <dgm:spPr/>
      <dgm:t>
        <a:bodyPr/>
        <a:lstStyle/>
        <a:p>
          <a:r>
            <a:rPr lang="zh-TW" altLang="en-US" sz="2800" b="1" dirty="0"/>
            <a:t>第一階段</a:t>
          </a:r>
          <a:r>
            <a:rPr lang="en-US" altLang="zh-TW" sz="2800" b="1" dirty="0"/>
            <a:t>133</a:t>
          </a:r>
          <a:r>
            <a:rPr lang="zh-TW" altLang="en-US" sz="2800" b="1" dirty="0"/>
            <a:t>人</a:t>
          </a:r>
          <a:endParaRPr lang="en-US" altLang="zh-TW" sz="2800" b="1" dirty="0"/>
        </a:p>
      </dgm:t>
    </dgm:pt>
    <dgm:pt modelId="{94DDE407-9406-4618-867A-851BE84B5E3F}" type="parTrans" cxnId="{0301A694-108E-4D01-B788-67E8AA15AEB6}">
      <dgm:prSet/>
      <dgm:spPr/>
      <dgm:t>
        <a:bodyPr/>
        <a:lstStyle/>
        <a:p>
          <a:endParaRPr lang="zh-TW" altLang="en-US" sz="2400" b="1"/>
        </a:p>
      </dgm:t>
    </dgm:pt>
    <dgm:pt modelId="{33107E8C-62B9-44C3-801F-2A044B31560C}" type="sibTrans" cxnId="{0301A694-108E-4D01-B788-67E8AA15AEB6}">
      <dgm:prSet/>
      <dgm:spPr/>
      <dgm:t>
        <a:bodyPr/>
        <a:lstStyle/>
        <a:p>
          <a:endParaRPr lang="zh-TW" altLang="en-US" sz="2400" b="1"/>
        </a:p>
      </dgm:t>
    </dgm:pt>
    <dgm:pt modelId="{214371C2-526A-417B-92A5-22906DF7540A}">
      <dgm:prSet phldrT="[文字]" custT="1"/>
      <dgm:spPr/>
      <dgm:t>
        <a:bodyPr/>
        <a:lstStyle/>
        <a:p>
          <a:r>
            <a:rPr lang="zh-TW" altLang="en-US" sz="2800" b="1" dirty="0"/>
            <a:t>第二階段</a:t>
          </a:r>
          <a:r>
            <a:rPr lang="en-US" altLang="zh-TW" sz="2800" b="1" dirty="0"/>
            <a:t>242</a:t>
          </a:r>
          <a:r>
            <a:rPr lang="zh-TW" altLang="en-US" sz="2800" b="1" dirty="0"/>
            <a:t>人</a:t>
          </a:r>
          <a:endParaRPr lang="en-US" altLang="zh-TW" sz="2800" b="1" dirty="0">
            <a:solidFill>
              <a:srgbClr val="FF0000"/>
            </a:solidFill>
          </a:endParaRPr>
        </a:p>
      </dgm:t>
    </dgm:pt>
    <dgm:pt modelId="{B0070137-E965-443D-8889-B611506A3D8E}" type="parTrans" cxnId="{5BCD86EF-4AE7-4830-8ADF-6338AD5E2455}">
      <dgm:prSet/>
      <dgm:spPr/>
      <dgm:t>
        <a:bodyPr/>
        <a:lstStyle/>
        <a:p>
          <a:endParaRPr lang="zh-TW" altLang="en-US" sz="2400" b="1"/>
        </a:p>
      </dgm:t>
    </dgm:pt>
    <dgm:pt modelId="{CC25DD63-3772-4620-A89B-9C83F2AB8C3D}" type="sibTrans" cxnId="{5BCD86EF-4AE7-4830-8ADF-6338AD5E2455}">
      <dgm:prSet/>
      <dgm:spPr/>
      <dgm:t>
        <a:bodyPr/>
        <a:lstStyle/>
        <a:p>
          <a:endParaRPr lang="zh-TW" altLang="en-US" sz="2400" b="1"/>
        </a:p>
      </dgm:t>
    </dgm:pt>
    <dgm:pt modelId="{26F82D2A-F490-499A-99CB-AF95C9DAF450}">
      <dgm:prSet phldrT="[文字]" custT="1"/>
      <dgm:spPr/>
      <dgm:t>
        <a:bodyPr/>
        <a:lstStyle/>
        <a:p>
          <a:r>
            <a:rPr lang="zh-TW" altLang="en-US" sz="4000" b="1" dirty="0"/>
            <a:t>高三</a:t>
          </a:r>
        </a:p>
      </dgm:t>
    </dgm:pt>
    <dgm:pt modelId="{6AF4A325-DB87-4493-8E3C-6CDA17F2FEB5}" type="parTrans" cxnId="{6C805EDC-F405-482D-8BD7-27D1CD47FD9B}">
      <dgm:prSet/>
      <dgm:spPr/>
      <dgm:t>
        <a:bodyPr/>
        <a:lstStyle/>
        <a:p>
          <a:endParaRPr lang="zh-TW" altLang="en-US" sz="2400" b="1"/>
        </a:p>
      </dgm:t>
    </dgm:pt>
    <dgm:pt modelId="{544B0F07-7893-4453-A4B0-FCE8DAC998FC}" type="sibTrans" cxnId="{6C805EDC-F405-482D-8BD7-27D1CD47FD9B}">
      <dgm:prSet/>
      <dgm:spPr/>
      <dgm:t>
        <a:bodyPr/>
        <a:lstStyle/>
        <a:p>
          <a:endParaRPr lang="zh-TW" altLang="en-US" sz="2400" b="1"/>
        </a:p>
      </dgm:t>
    </dgm:pt>
    <dgm:pt modelId="{08334B8B-E560-40A2-9927-BBF61CBE0013}">
      <dgm:prSet phldrT="[文字]" custT="1"/>
      <dgm:spPr/>
      <dgm:t>
        <a:bodyPr/>
        <a:lstStyle/>
        <a:p>
          <a:r>
            <a:rPr lang="zh-TW" altLang="en-US" sz="2800" b="1" dirty="0"/>
            <a:t>第一階段</a:t>
          </a:r>
          <a:r>
            <a:rPr lang="en-US" altLang="zh-TW" sz="2800" b="1" dirty="0"/>
            <a:t>92</a:t>
          </a:r>
          <a:r>
            <a:rPr lang="zh-TW" altLang="en-US" sz="2800" b="1" dirty="0"/>
            <a:t>人</a:t>
          </a:r>
        </a:p>
      </dgm:t>
    </dgm:pt>
    <dgm:pt modelId="{657F4FD0-47FE-4FC8-B394-AA796F7E01A8}" type="parTrans" cxnId="{2ACDDE43-4E93-499A-84A4-D93D587C7693}">
      <dgm:prSet/>
      <dgm:spPr/>
      <dgm:t>
        <a:bodyPr/>
        <a:lstStyle/>
        <a:p>
          <a:endParaRPr lang="zh-TW" altLang="en-US" sz="2400" b="1"/>
        </a:p>
      </dgm:t>
    </dgm:pt>
    <dgm:pt modelId="{781BCFB3-5C88-48B7-AD0E-FDBDEE28CFD8}" type="sibTrans" cxnId="{2ACDDE43-4E93-499A-84A4-D93D587C7693}">
      <dgm:prSet/>
      <dgm:spPr/>
      <dgm:t>
        <a:bodyPr/>
        <a:lstStyle/>
        <a:p>
          <a:endParaRPr lang="zh-TW" altLang="en-US" sz="2400" b="1"/>
        </a:p>
      </dgm:t>
    </dgm:pt>
    <dgm:pt modelId="{24505099-2BD1-413D-A8B3-6596692D01F2}">
      <dgm:prSet phldrT="[文字]" custT="1"/>
      <dgm:spPr/>
      <dgm:t>
        <a:bodyPr/>
        <a:lstStyle/>
        <a:p>
          <a:r>
            <a:rPr lang="zh-TW" altLang="en-US" sz="2800" b="1" dirty="0"/>
            <a:t>第二階段</a:t>
          </a:r>
          <a:r>
            <a:rPr lang="en-US" altLang="zh-TW" sz="2800" b="1" dirty="0"/>
            <a:t>214</a:t>
          </a:r>
          <a:r>
            <a:rPr lang="zh-TW" altLang="en-US" sz="2800" b="1" dirty="0"/>
            <a:t>人</a:t>
          </a:r>
          <a:r>
            <a:rPr lang="en-US" altLang="zh-TW" sz="1600" b="1" dirty="0">
              <a:solidFill>
                <a:srgbClr val="FF0000"/>
              </a:solidFill>
            </a:rPr>
            <a:t>(</a:t>
          </a:r>
          <a:r>
            <a:rPr lang="zh-TW" altLang="en-US" sz="1600" b="1" dirty="0">
              <a:solidFill>
                <a:srgbClr val="FF0000"/>
              </a:solidFill>
            </a:rPr>
            <a:t>含從未做過之</a:t>
          </a:r>
          <a:r>
            <a:rPr lang="en-US" altLang="zh-TW" sz="1600" b="1" dirty="0">
              <a:solidFill>
                <a:srgbClr val="FF0000"/>
              </a:solidFill>
            </a:rPr>
            <a:t>A</a:t>
          </a:r>
          <a:r>
            <a:rPr lang="zh-TW" altLang="en-US" sz="1600" b="1" dirty="0">
              <a:solidFill>
                <a:srgbClr val="FF0000"/>
              </a:solidFill>
            </a:rPr>
            <a:t>計畫同學</a:t>
          </a:r>
          <a:r>
            <a:rPr lang="en-US" altLang="zh-TW" sz="1600" b="1" dirty="0">
              <a:solidFill>
                <a:srgbClr val="FF0000"/>
              </a:solidFill>
            </a:rPr>
            <a:t>52</a:t>
          </a:r>
          <a:r>
            <a:rPr lang="zh-TW" altLang="en-US" sz="1600" b="1" dirty="0">
              <a:solidFill>
                <a:srgbClr val="FF0000"/>
              </a:solidFill>
            </a:rPr>
            <a:t>人</a:t>
          </a:r>
          <a:r>
            <a:rPr lang="en-US" altLang="zh-TW" sz="1600" b="1" dirty="0">
              <a:solidFill>
                <a:srgbClr val="FF0000"/>
              </a:solidFill>
            </a:rPr>
            <a:t>)</a:t>
          </a:r>
          <a:endParaRPr lang="zh-TW" altLang="en-US" sz="2800" b="1" dirty="0">
            <a:solidFill>
              <a:srgbClr val="FF0000"/>
            </a:solidFill>
          </a:endParaRPr>
        </a:p>
      </dgm:t>
    </dgm:pt>
    <dgm:pt modelId="{5E973B8A-6A9B-4FCD-9D9C-2B8B953F6024}" type="parTrans" cxnId="{7079F0FC-2F85-421A-B2F1-3DDC75CD749A}">
      <dgm:prSet/>
      <dgm:spPr/>
      <dgm:t>
        <a:bodyPr/>
        <a:lstStyle/>
        <a:p>
          <a:endParaRPr lang="zh-TW" altLang="en-US" sz="2400" b="1"/>
        </a:p>
      </dgm:t>
    </dgm:pt>
    <dgm:pt modelId="{CCA780DF-51D6-44A6-A508-6B4B968F7E45}" type="sibTrans" cxnId="{7079F0FC-2F85-421A-B2F1-3DDC75CD749A}">
      <dgm:prSet/>
      <dgm:spPr/>
      <dgm:t>
        <a:bodyPr/>
        <a:lstStyle/>
        <a:p>
          <a:endParaRPr lang="zh-TW" altLang="en-US" sz="2400" b="1"/>
        </a:p>
      </dgm:t>
    </dgm:pt>
    <dgm:pt modelId="{4693BB9E-19FD-4804-8308-6D3EBD310114}" type="pres">
      <dgm:prSet presAssocID="{6A52A15F-C5B5-45CB-BEA2-5A2BA6CAD1DB}" presName="theList" presStyleCnt="0">
        <dgm:presLayoutVars>
          <dgm:dir/>
          <dgm:animLvl val="lvl"/>
          <dgm:resizeHandles val="exact"/>
        </dgm:presLayoutVars>
      </dgm:prSet>
      <dgm:spPr/>
    </dgm:pt>
    <dgm:pt modelId="{4CA1B05C-09A8-4EF3-9264-A9E97EB8932B}" type="pres">
      <dgm:prSet presAssocID="{20F1EEB6-FFAB-4D63-90C1-475EF35700E5}" presName="compNode" presStyleCnt="0"/>
      <dgm:spPr/>
    </dgm:pt>
    <dgm:pt modelId="{66101680-1C59-4436-AC35-F0D3FB2FFF06}" type="pres">
      <dgm:prSet presAssocID="{20F1EEB6-FFAB-4D63-90C1-475EF35700E5}" presName="aNode" presStyleLbl="bgShp" presStyleIdx="0" presStyleCnt="2"/>
      <dgm:spPr/>
    </dgm:pt>
    <dgm:pt modelId="{B0A24984-FEB2-42BA-9DAF-6B3291C5F594}" type="pres">
      <dgm:prSet presAssocID="{20F1EEB6-FFAB-4D63-90C1-475EF35700E5}" presName="textNode" presStyleLbl="bgShp" presStyleIdx="0" presStyleCnt="2"/>
      <dgm:spPr/>
    </dgm:pt>
    <dgm:pt modelId="{97F78D1A-83B5-4034-BAD8-A909EBA1C9EC}" type="pres">
      <dgm:prSet presAssocID="{20F1EEB6-FFAB-4D63-90C1-475EF35700E5}" presName="compChildNode" presStyleCnt="0"/>
      <dgm:spPr/>
    </dgm:pt>
    <dgm:pt modelId="{283AE23F-953C-4C74-98FF-FE9FD5F517DE}" type="pres">
      <dgm:prSet presAssocID="{20F1EEB6-FFAB-4D63-90C1-475EF35700E5}" presName="theInnerList" presStyleCnt="0"/>
      <dgm:spPr/>
    </dgm:pt>
    <dgm:pt modelId="{FE62D8DD-2097-41C1-8B89-2376DD0AC6F0}" type="pres">
      <dgm:prSet presAssocID="{8B59DE72-AD06-4EB0-8AB4-CB01CCD7E4A6}" presName="childNode" presStyleLbl="node1" presStyleIdx="0" presStyleCnt="4">
        <dgm:presLayoutVars>
          <dgm:bulletEnabled val="1"/>
        </dgm:presLayoutVars>
      </dgm:prSet>
      <dgm:spPr/>
    </dgm:pt>
    <dgm:pt modelId="{25B9921F-F669-4604-B5D5-C9458C7D3F1F}" type="pres">
      <dgm:prSet presAssocID="{8B59DE72-AD06-4EB0-8AB4-CB01CCD7E4A6}" presName="aSpace2" presStyleCnt="0"/>
      <dgm:spPr/>
    </dgm:pt>
    <dgm:pt modelId="{2E491974-CB80-4202-86D5-E1FDCA6BDF3E}" type="pres">
      <dgm:prSet presAssocID="{214371C2-526A-417B-92A5-22906DF7540A}" presName="childNode" presStyleLbl="node1" presStyleIdx="1" presStyleCnt="4">
        <dgm:presLayoutVars>
          <dgm:bulletEnabled val="1"/>
        </dgm:presLayoutVars>
      </dgm:prSet>
      <dgm:spPr/>
    </dgm:pt>
    <dgm:pt modelId="{6698BFCF-7A78-44C5-8C1D-881A6D48B9C1}" type="pres">
      <dgm:prSet presAssocID="{20F1EEB6-FFAB-4D63-90C1-475EF35700E5}" presName="aSpace" presStyleCnt="0"/>
      <dgm:spPr/>
    </dgm:pt>
    <dgm:pt modelId="{2FB8D971-55F9-4CCC-BB28-37CC847F473B}" type="pres">
      <dgm:prSet presAssocID="{26F82D2A-F490-499A-99CB-AF95C9DAF450}" presName="compNode" presStyleCnt="0"/>
      <dgm:spPr/>
    </dgm:pt>
    <dgm:pt modelId="{A6E5C400-13E8-4D71-942E-2FC6C9352CBF}" type="pres">
      <dgm:prSet presAssocID="{26F82D2A-F490-499A-99CB-AF95C9DAF450}" presName="aNode" presStyleLbl="bgShp" presStyleIdx="1" presStyleCnt="2"/>
      <dgm:spPr/>
    </dgm:pt>
    <dgm:pt modelId="{E7207201-5CB5-4BAC-BDC7-7F1B46045250}" type="pres">
      <dgm:prSet presAssocID="{26F82D2A-F490-499A-99CB-AF95C9DAF450}" presName="textNode" presStyleLbl="bgShp" presStyleIdx="1" presStyleCnt="2"/>
      <dgm:spPr/>
    </dgm:pt>
    <dgm:pt modelId="{C3D1F7FD-CB79-4CF6-80D7-25C263116E5E}" type="pres">
      <dgm:prSet presAssocID="{26F82D2A-F490-499A-99CB-AF95C9DAF450}" presName="compChildNode" presStyleCnt="0"/>
      <dgm:spPr/>
    </dgm:pt>
    <dgm:pt modelId="{D5A921C1-5679-4788-9717-9962299EECB9}" type="pres">
      <dgm:prSet presAssocID="{26F82D2A-F490-499A-99CB-AF95C9DAF450}" presName="theInnerList" presStyleCnt="0"/>
      <dgm:spPr/>
    </dgm:pt>
    <dgm:pt modelId="{E0CD0B43-39AE-4223-9BB8-477F4154AEF7}" type="pres">
      <dgm:prSet presAssocID="{08334B8B-E560-40A2-9927-BBF61CBE0013}" presName="childNode" presStyleLbl="node1" presStyleIdx="2" presStyleCnt="4">
        <dgm:presLayoutVars>
          <dgm:bulletEnabled val="1"/>
        </dgm:presLayoutVars>
      </dgm:prSet>
      <dgm:spPr/>
    </dgm:pt>
    <dgm:pt modelId="{53D440C8-573D-4CA8-9813-84F086503E60}" type="pres">
      <dgm:prSet presAssocID="{08334B8B-E560-40A2-9927-BBF61CBE0013}" presName="aSpace2" presStyleCnt="0"/>
      <dgm:spPr/>
    </dgm:pt>
    <dgm:pt modelId="{438B7E5B-B378-48BB-9919-8E3C71885D7E}" type="pres">
      <dgm:prSet presAssocID="{24505099-2BD1-413D-A8B3-6596692D01F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275A0207-C071-404D-9815-5AA8EB4A79F9}" type="presOf" srcId="{8B59DE72-AD06-4EB0-8AB4-CB01CCD7E4A6}" destId="{FE62D8DD-2097-41C1-8B89-2376DD0AC6F0}" srcOrd="0" destOrd="0" presId="urn:microsoft.com/office/officeart/2005/8/layout/lProcess2"/>
    <dgm:cxn modelId="{2A701D09-2805-4143-B663-CF54369A53B5}" type="presOf" srcId="{26F82D2A-F490-499A-99CB-AF95C9DAF450}" destId="{A6E5C400-13E8-4D71-942E-2FC6C9352CBF}" srcOrd="0" destOrd="0" presId="urn:microsoft.com/office/officeart/2005/8/layout/lProcess2"/>
    <dgm:cxn modelId="{5FE4AD20-0611-4F0D-89A7-FB3B1FF2EC69}" type="presOf" srcId="{20F1EEB6-FFAB-4D63-90C1-475EF35700E5}" destId="{B0A24984-FEB2-42BA-9DAF-6B3291C5F594}" srcOrd="1" destOrd="0" presId="urn:microsoft.com/office/officeart/2005/8/layout/lProcess2"/>
    <dgm:cxn modelId="{CF921B37-B855-4C36-885B-7A8753E8148E}" type="presOf" srcId="{26F82D2A-F490-499A-99CB-AF95C9DAF450}" destId="{E7207201-5CB5-4BAC-BDC7-7F1B46045250}" srcOrd="1" destOrd="0" presId="urn:microsoft.com/office/officeart/2005/8/layout/lProcess2"/>
    <dgm:cxn modelId="{984E7C5C-DA01-4C59-8EA1-2F8341FE8C80}" type="presOf" srcId="{6A52A15F-C5B5-45CB-BEA2-5A2BA6CAD1DB}" destId="{4693BB9E-19FD-4804-8308-6D3EBD310114}" srcOrd="0" destOrd="0" presId="urn:microsoft.com/office/officeart/2005/8/layout/lProcess2"/>
    <dgm:cxn modelId="{6A937D5F-4F78-4CE9-B867-F6FBECE503D9}" srcId="{6A52A15F-C5B5-45CB-BEA2-5A2BA6CAD1DB}" destId="{20F1EEB6-FFAB-4D63-90C1-475EF35700E5}" srcOrd="0" destOrd="0" parTransId="{95BB4EC7-68A4-489D-A3B3-968742DC21F0}" sibTransId="{9D5D8D45-6498-441C-A1FC-C018696F4EA9}"/>
    <dgm:cxn modelId="{2ACDDE43-4E93-499A-84A4-D93D587C7693}" srcId="{26F82D2A-F490-499A-99CB-AF95C9DAF450}" destId="{08334B8B-E560-40A2-9927-BBF61CBE0013}" srcOrd="0" destOrd="0" parTransId="{657F4FD0-47FE-4FC8-B394-AA796F7E01A8}" sibTransId="{781BCFB3-5C88-48B7-AD0E-FDBDEE28CFD8}"/>
    <dgm:cxn modelId="{AD54A84F-D16C-42B7-8FCC-2BBFF48BEC72}" type="presOf" srcId="{214371C2-526A-417B-92A5-22906DF7540A}" destId="{2E491974-CB80-4202-86D5-E1FDCA6BDF3E}" srcOrd="0" destOrd="0" presId="urn:microsoft.com/office/officeart/2005/8/layout/lProcess2"/>
    <dgm:cxn modelId="{0301A694-108E-4D01-B788-67E8AA15AEB6}" srcId="{20F1EEB6-FFAB-4D63-90C1-475EF35700E5}" destId="{8B59DE72-AD06-4EB0-8AB4-CB01CCD7E4A6}" srcOrd="0" destOrd="0" parTransId="{94DDE407-9406-4618-867A-851BE84B5E3F}" sibTransId="{33107E8C-62B9-44C3-801F-2A044B31560C}"/>
    <dgm:cxn modelId="{3E360BB8-570B-4AA9-B2B4-37837C8B1939}" type="presOf" srcId="{20F1EEB6-FFAB-4D63-90C1-475EF35700E5}" destId="{66101680-1C59-4436-AC35-F0D3FB2FFF06}" srcOrd="0" destOrd="0" presId="urn:microsoft.com/office/officeart/2005/8/layout/lProcess2"/>
    <dgm:cxn modelId="{58463FC0-9D9E-4832-96C0-75784E6B3964}" type="presOf" srcId="{08334B8B-E560-40A2-9927-BBF61CBE0013}" destId="{E0CD0B43-39AE-4223-9BB8-477F4154AEF7}" srcOrd="0" destOrd="0" presId="urn:microsoft.com/office/officeart/2005/8/layout/lProcess2"/>
    <dgm:cxn modelId="{6C805EDC-F405-482D-8BD7-27D1CD47FD9B}" srcId="{6A52A15F-C5B5-45CB-BEA2-5A2BA6CAD1DB}" destId="{26F82D2A-F490-499A-99CB-AF95C9DAF450}" srcOrd="1" destOrd="0" parTransId="{6AF4A325-DB87-4493-8E3C-6CDA17F2FEB5}" sibTransId="{544B0F07-7893-4453-A4B0-FCE8DAC998FC}"/>
    <dgm:cxn modelId="{5BCD86EF-4AE7-4830-8ADF-6338AD5E2455}" srcId="{20F1EEB6-FFAB-4D63-90C1-475EF35700E5}" destId="{214371C2-526A-417B-92A5-22906DF7540A}" srcOrd="1" destOrd="0" parTransId="{B0070137-E965-443D-8889-B611506A3D8E}" sibTransId="{CC25DD63-3772-4620-A89B-9C83F2AB8C3D}"/>
    <dgm:cxn modelId="{4A9156F6-666D-4406-8BFD-0B0094D74E47}" type="presOf" srcId="{24505099-2BD1-413D-A8B3-6596692D01F2}" destId="{438B7E5B-B378-48BB-9919-8E3C71885D7E}" srcOrd="0" destOrd="0" presId="urn:microsoft.com/office/officeart/2005/8/layout/lProcess2"/>
    <dgm:cxn modelId="{7079F0FC-2F85-421A-B2F1-3DDC75CD749A}" srcId="{26F82D2A-F490-499A-99CB-AF95C9DAF450}" destId="{24505099-2BD1-413D-A8B3-6596692D01F2}" srcOrd="1" destOrd="0" parTransId="{5E973B8A-6A9B-4FCD-9D9C-2B8B953F6024}" sibTransId="{CCA780DF-51D6-44A6-A508-6B4B968F7E45}"/>
    <dgm:cxn modelId="{F789F3D2-8D1E-48DD-8986-FFB6B2062B20}" type="presParOf" srcId="{4693BB9E-19FD-4804-8308-6D3EBD310114}" destId="{4CA1B05C-09A8-4EF3-9264-A9E97EB8932B}" srcOrd="0" destOrd="0" presId="urn:microsoft.com/office/officeart/2005/8/layout/lProcess2"/>
    <dgm:cxn modelId="{98FD3DE5-916D-49BE-A0A2-64308A66F1E5}" type="presParOf" srcId="{4CA1B05C-09A8-4EF3-9264-A9E97EB8932B}" destId="{66101680-1C59-4436-AC35-F0D3FB2FFF06}" srcOrd="0" destOrd="0" presId="urn:microsoft.com/office/officeart/2005/8/layout/lProcess2"/>
    <dgm:cxn modelId="{50EC2169-3EAD-4C7A-A7EB-E6326FE8841F}" type="presParOf" srcId="{4CA1B05C-09A8-4EF3-9264-A9E97EB8932B}" destId="{B0A24984-FEB2-42BA-9DAF-6B3291C5F594}" srcOrd="1" destOrd="0" presId="urn:microsoft.com/office/officeart/2005/8/layout/lProcess2"/>
    <dgm:cxn modelId="{56158616-1E7C-406C-9068-8F96CB342481}" type="presParOf" srcId="{4CA1B05C-09A8-4EF3-9264-A9E97EB8932B}" destId="{97F78D1A-83B5-4034-BAD8-A909EBA1C9EC}" srcOrd="2" destOrd="0" presId="urn:microsoft.com/office/officeart/2005/8/layout/lProcess2"/>
    <dgm:cxn modelId="{FE149D14-944A-4303-B175-DA335E3555DF}" type="presParOf" srcId="{97F78D1A-83B5-4034-BAD8-A909EBA1C9EC}" destId="{283AE23F-953C-4C74-98FF-FE9FD5F517DE}" srcOrd="0" destOrd="0" presId="urn:microsoft.com/office/officeart/2005/8/layout/lProcess2"/>
    <dgm:cxn modelId="{D871F919-1E5F-4ED2-A9B8-9D18165601FE}" type="presParOf" srcId="{283AE23F-953C-4C74-98FF-FE9FD5F517DE}" destId="{FE62D8DD-2097-41C1-8B89-2376DD0AC6F0}" srcOrd="0" destOrd="0" presId="urn:microsoft.com/office/officeart/2005/8/layout/lProcess2"/>
    <dgm:cxn modelId="{96E2CE05-43DC-48EC-BB32-1561D15F39EB}" type="presParOf" srcId="{283AE23F-953C-4C74-98FF-FE9FD5F517DE}" destId="{25B9921F-F669-4604-B5D5-C9458C7D3F1F}" srcOrd="1" destOrd="0" presId="urn:microsoft.com/office/officeart/2005/8/layout/lProcess2"/>
    <dgm:cxn modelId="{A3BBA221-66AD-4237-AD77-8943128AB39F}" type="presParOf" srcId="{283AE23F-953C-4C74-98FF-FE9FD5F517DE}" destId="{2E491974-CB80-4202-86D5-E1FDCA6BDF3E}" srcOrd="2" destOrd="0" presId="urn:microsoft.com/office/officeart/2005/8/layout/lProcess2"/>
    <dgm:cxn modelId="{46847449-D7B0-46F8-A3E2-F04A6EFBB9DC}" type="presParOf" srcId="{4693BB9E-19FD-4804-8308-6D3EBD310114}" destId="{6698BFCF-7A78-44C5-8C1D-881A6D48B9C1}" srcOrd="1" destOrd="0" presId="urn:microsoft.com/office/officeart/2005/8/layout/lProcess2"/>
    <dgm:cxn modelId="{F0A5C4F4-10CF-4724-85F4-0CC4856C6192}" type="presParOf" srcId="{4693BB9E-19FD-4804-8308-6D3EBD310114}" destId="{2FB8D971-55F9-4CCC-BB28-37CC847F473B}" srcOrd="2" destOrd="0" presId="urn:microsoft.com/office/officeart/2005/8/layout/lProcess2"/>
    <dgm:cxn modelId="{2EF7CF1D-CBAB-4F13-ACC5-37AAD1AE8563}" type="presParOf" srcId="{2FB8D971-55F9-4CCC-BB28-37CC847F473B}" destId="{A6E5C400-13E8-4D71-942E-2FC6C9352CBF}" srcOrd="0" destOrd="0" presId="urn:microsoft.com/office/officeart/2005/8/layout/lProcess2"/>
    <dgm:cxn modelId="{7E516502-9668-440E-A310-16D1F2D25BAF}" type="presParOf" srcId="{2FB8D971-55F9-4CCC-BB28-37CC847F473B}" destId="{E7207201-5CB5-4BAC-BDC7-7F1B46045250}" srcOrd="1" destOrd="0" presId="urn:microsoft.com/office/officeart/2005/8/layout/lProcess2"/>
    <dgm:cxn modelId="{E3FB730E-3204-40CA-B69B-54AE4F53D196}" type="presParOf" srcId="{2FB8D971-55F9-4CCC-BB28-37CC847F473B}" destId="{C3D1F7FD-CB79-4CF6-80D7-25C263116E5E}" srcOrd="2" destOrd="0" presId="urn:microsoft.com/office/officeart/2005/8/layout/lProcess2"/>
    <dgm:cxn modelId="{4E2028F6-BBCA-4133-860F-8CFD074C9006}" type="presParOf" srcId="{C3D1F7FD-CB79-4CF6-80D7-25C263116E5E}" destId="{D5A921C1-5679-4788-9717-9962299EECB9}" srcOrd="0" destOrd="0" presId="urn:microsoft.com/office/officeart/2005/8/layout/lProcess2"/>
    <dgm:cxn modelId="{B770C018-55EF-42AF-9702-177AAF68F9E8}" type="presParOf" srcId="{D5A921C1-5679-4788-9717-9962299EECB9}" destId="{E0CD0B43-39AE-4223-9BB8-477F4154AEF7}" srcOrd="0" destOrd="0" presId="urn:microsoft.com/office/officeart/2005/8/layout/lProcess2"/>
    <dgm:cxn modelId="{83F3FE47-D85E-47EF-A469-D2CD1025FF0A}" type="presParOf" srcId="{D5A921C1-5679-4788-9717-9962299EECB9}" destId="{53D440C8-573D-4CA8-9813-84F086503E60}" srcOrd="1" destOrd="0" presId="urn:microsoft.com/office/officeart/2005/8/layout/lProcess2"/>
    <dgm:cxn modelId="{578A64E7-6B46-409B-A1E8-732C7B107FFA}" type="presParOf" srcId="{D5A921C1-5679-4788-9717-9962299EECB9}" destId="{438B7E5B-B378-48BB-9919-8E3C71885D7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FBFEAF-8064-4C26-A8EF-81ECC68A79A1}" type="doc">
      <dgm:prSet loTypeId="urn:microsoft.com/office/officeart/2005/8/layout/venn1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4625D1A-9366-4A9E-8B9E-51099F3F2FF7}">
      <dgm:prSet phldrT="[文字]" custT="1"/>
      <dgm:spPr/>
      <dgm:t>
        <a:bodyPr/>
        <a:lstStyle/>
        <a:p>
          <a:pPr>
            <a:lnSpc>
              <a:spcPts val="3900"/>
            </a:lnSpc>
          </a:pPr>
          <a:r>
            <a:rPr lang="zh-TW" altLang="en-US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計畫規劃能力</a:t>
          </a:r>
        </a:p>
      </dgm:t>
    </dgm:pt>
    <dgm:pt modelId="{1B16AEA3-DE62-4523-9C2C-960FF686221F}" type="parTrans" cxnId="{B5C42B0E-1810-4B3B-A53C-ADC711347266}">
      <dgm:prSet/>
      <dgm:spPr/>
      <dgm:t>
        <a:bodyPr/>
        <a:lstStyle/>
        <a:p>
          <a:endParaRPr lang="zh-TW" altLang="en-US"/>
        </a:p>
      </dgm:t>
    </dgm:pt>
    <dgm:pt modelId="{76B0C638-748A-4919-9B8D-B5EE5FED30C3}" type="sibTrans" cxnId="{B5C42B0E-1810-4B3B-A53C-ADC711347266}">
      <dgm:prSet/>
      <dgm:spPr/>
      <dgm:t>
        <a:bodyPr/>
        <a:lstStyle/>
        <a:p>
          <a:endParaRPr lang="zh-TW" altLang="en-US"/>
        </a:p>
      </dgm:t>
    </dgm:pt>
    <dgm:pt modelId="{22EFE5D2-1D8D-44A4-865F-69B3A391D0C9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1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時間管理</a:t>
          </a:r>
          <a:endParaRPr lang="en-US" altLang="zh-TW" sz="1400" b="1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100000"/>
            </a:lnSpc>
          </a:pPr>
          <a:r>
            <a:rPr lang="zh-TW" altLang="en-US" sz="1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能力</a:t>
          </a:r>
        </a:p>
      </dgm:t>
    </dgm:pt>
    <dgm:pt modelId="{5F44E945-CD94-4041-9150-801775400B21}" type="parTrans" cxnId="{C2014A83-C776-404E-9BB7-239FAD646996}">
      <dgm:prSet/>
      <dgm:spPr/>
      <dgm:t>
        <a:bodyPr/>
        <a:lstStyle/>
        <a:p>
          <a:endParaRPr lang="zh-TW" altLang="en-US"/>
        </a:p>
      </dgm:t>
    </dgm:pt>
    <dgm:pt modelId="{82365B05-DCE5-49B4-930D-22AC428BBE2B}" type="sibTrans" cxnId="{C2014A83-C776-404E-9BB7-239FAD646996}">
      <dgm:prSet/>
      <dgm:spPr/>
      <dgm:t>
        <a:bodyPr/>
        <a:lstStyle/>
        <a:p>
          <a:endParaRPr lang="zh-TW" altLang="en-US"/>
        </a:p>
      </dgm:t>
    </dgm:pt>
    <dgm:pt modelId="{00849B96-C314-4731-AEA3-E0B969E6B1FB}">
      <dgm:prSet phldrT="[文字]" custT="1"/>
      <dgm:spPr/>
      <dgm:t>
        <a:bodyPr/>
        <a:lstStyle/>
        <a:p>
          <a:r>
            <a:rPr lang="zh-TW" altLang="en-US" sz="25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簡報力</a:t>
          </a:r>
          <a:endParaRPr lang="zh-TW" altLang="en-US" sz="25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A68D03-4778-4621-AFBF-FE6598FAAF88}" type="parTrans" cxnId="{73FB8A50-DAB4-4B5B-98B8-87540546329E}">
      <dgm:prSet/>
      <dgm:spPr/>
      <dgm:t>
        <a:bodyPr/>
        <a:lstStyle/>
        <a:p>
          <a:endParaRPr lang="zh-TW" altLang="en-US"/>
        </a:p>
      </dgm:t>
    </dgm:pt>
    <dgm:pt modelId="{E8DA1CDC-96E7-49BB-AE2A-421808C31739}" type="sibTrans" cxnId="{73FB8A50-DAB4-4B5B-98B8-87540546329E}">
      <dgm:prSet/>
      <dgm:spPr/>
      <dgm:t>
        <a:bodyPr/>
        <a:lstStyle/>
        <a:p>
          <a:endParaRPr lang="zh-TW" altLang="en-US"/>
        </a:p>
      </dgm:t>
    </dgm:pt>
    <dgm:pt modelId="{3E6FAC81-C754-4EF2-A8CB-DC6AA5639EF0}" type="pres">
      <dgm:prSet presAssocID="{10FBFEAF-8064-4C26-A8EF-81ECC68A79A1}" presName="compositeShape" presStyleCnt="0">
        <dgm:presLayoutVars>
          <dgm:chMax val="7"/>
          <dgm:dir/>
          <dgm:resizeHandles val="exact"/>
        </dgm:presLayoutVars>
      </dgm:prSet>
      <dgm:spPr/>
    </dgm:pt>
    <dgm:pt modelId="{8F2B2D53-0EB1-4BA7-B33C-E30C5FABCCC8}" type="pres">
      <dgm:prSet presAssocID="{84625D1A-9366-4A9E-8B9E-51099F3F2FF7}" presName="circ1" presStyleLbl="vennNode1" presStyleIdx="0" presStyleCnt="3" custScaleX="101805" custScaleY="91612" custLinFactNeighborX="7388" custLinFactNeighborY="-2083"/>
      <dgm:spPr/>
    </dgm:pt>
    <dgm:pt modelId="{790324E6-585D-4F9F-BB21-4DDB3F802D99}" type="pres">
      <dgm:prSet presAssocID="{84625D1A-9366-4A9E-8B9E-51099F3F2FF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049A44B-D977-4C26-BDFA-C0928277589D}" type="pres">
      <dgm:prSet presAssocID="{22EFE5D2-1D8D-44A4-865F-69B3A391D0C9}" presName="circ2" presStyleLbl="vennNode1" presStyleIdx="1" presStyleCnt="3" custScaleX="102938" custLinFactNeighborX="1088" custLinFactNeighborY="-6662"/>
      <dgm:spPr/>
    </dgm:pt>
    <dgm:pt modelId="{827DE327-7DD4-4A41-BA1E-295F699B0A56}" type="pres">
      <dgm:prSet presAssocID="{22EFE5D2-1D8D-44A4-865F-69B3A391D0C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34C49C6-082F-4AEC-91A6-EB3793077AFE}" type="pres">
      <dgm:prSet presAssocID="{00849B96-C314-4731-AEA3-E0B969E6B1FB}" presName="circ3" presStyleLbl="vennNode1" presStyleIdx="2" presStyleCnt="3" custLinFactNeighborX="1886" custLinFactNeighborY="-6662"/>
      <dgm:spPr/>
    </dgm:pt>
    <dgm:pt modelId="{4DE2B149-5079-46CB-8CF5-B16459F92F77}" type="pres">
      <dgm:prSet presAssocID="{00849B96-C314-4731-AEA3-E0B969E6B1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8325706-C403-449F-9EA0-114C079AD3AC}" type="presOf" srcId="{84625D1A-9366-4A9E-8B9E-51099F3F2FF7}" destId="{8F2B2D53-0EB1-4BA7-B33C-E30C5FABCCC8}" srcOrd="0" destOrd="0" presId="urn:microsoft.com/office/officeart/2005/8/layout/venn1"/>
    <dgm:cxn modelId="{B5C42B0E-1810-4B3B-A53C-ADC711347266}" srcId="{10FBFEAF-8064-4C26-A8EF-81ECC68A79A1}" destId="{84625D1A-9366-4A9E-8B9E-51099F3F2FF7}" srcOrd="0" destOrd="0" parTransId="{1B16AEA3-DE62-4523-9C2C-960FF686221F}" sibTransId="{76B0C638-748A-4919-9B8D-B5EE5FED30C3}"/>
    <dgm:cxn modelId="{4087CA3C-5242-44C9-B134-B5DDA46CAE00}" type="presOf" srcId="{84625D1A-9366-4A9E-8B9E-51099F3F2FF7}" destId="{790324E6-585D-4F9F-BB21-4DDB3F802D99}" srcOrd="1" destOrd="0" presId="urn:microsoft.com/office/officeart/2005/8/layout/venn1"/>
    <dgm:cxn modelId="{9D3D8046-9D2B-4BE6-930E-EBDA00823C3F}" type="presOf" srcId="{00849B96-C314-4731-AEA3-E0B969E6B1FB}" destId="{F34C49C6-082F-4AEC-91A6-EB3793077AFE}" srcOrd="0" destOrd="0" presId="urn:microsoft.com/office/officeart/2005/8/layout/venn1"/>
    <dgm:cxn modelId="{73FB8A50-DAB4-4B5B-98B8-87540546329E}" srcId="{10FBFEAF-8064-4C26-A8EF-81ECC68A79A1}" destId="{00849B96-C314-4731-AEA3-E0B969E6B1FB}" srcOrd="2" destOrd="0" parTransId="{7FA68D03-4778-4621-AFBF-FE6598FAAF88}" sibTransId="{E8DA1CDC-96E7-49BB-AE2A-421808C31739}"/>
    <dgm:cxn modelId="{9CA28E80-A288-4300-80C9-C51260C5EDA8}" type="presOf" srcId="{22EFE5D2-1D8D-44A4-865F-69B3A391D0C9}" destId="{B049A44B-D977-4C26-BDFA-C0928277589D}" srcOrd="0" destOrd="0" presId="urn:microsoft.com/office/officeart/2005/8/layout/venn1"/>
    <dgm:cxn modelId="{EC07EB82-490B-416D-9668-C46DF292B10F}" type="presOf" srcId="{00849B96-C314-4731-AEA3-E0B969E6B1FB}" destId="{4DE2B149-5079-46CB-8CF5-B16459F92F77}" srcOrd="1" destOrd="0" presId="urn:microsoft.com/office/officeart/2005/8/layout/venn1"/>
    <dgm:cxn modelId="{C2014A83-C776-404E-9BB7-239FAD646996}" srcId="{10FBFEAF-8064-4C26-A8EF-81ECC68A79A1}" destId="{22EFE5D2-1D8D-44A4-865F-69B3A391D0C9}" srcOrd="1" destOrd="0" parTransId="{5F44E945-CD94-4041-9150-801775400B21}" sibTransId="{82365B05-DCE5-49B4-930D-22AC428BBE2B}"/>
    <dgm:cxn modelId="{125D0B98-97B1-425C-B04D-461B394A7619}" type="presOf" srcId="{10FBFEAF-8064-4C26-A8EF-81ECC68A79A1}" destId="{3E6FAC81-C754-4EF2-A8CB-DC6AA5639EF0}" srcOrd="0" destOrd="0" presId="urn:microsoft.com/office/officeart/2005/8/layout/venn1"/>
    <dgm:cxn modelId="{04BEAFDE-94A4-43B0-B8D0-42502E6D5A60}" type="presOf" srcId="{22EFE5D2-1D8D-44A4-865F-69B3A391D0C9}" destId="{827DE327-7DD4-4A41-BA1E-295F699B0A56}" srcOrd="1" destOrd="0" presId="urn:microsoft.com/office/officeart/2005/8/layout/venn1"/>
    <dgm:cxn modelId="{6480E2CA-67F7-48CE-9D92-D46E809D673D}" type="presParOf" srcId="{3E6FAC81-C754-4EF2-A8CB-DC6AA5639EF0}" destId="{8F2B2D53-0EB1-4BA7-B33C-E30C5FABCCC8}" srcOrd="0" destOrd="0" presId="urn:microsoft.com/office/officeart/2005/8/layout/venn1"/>
    <dgm:cxn modelId="{B11EABDD-392B-444A-B1BD-CA368E05D200}" type="presParOf" srcId="{3E6FAC81-C754-4EF2-A8CB-DC6AA5639EF0}" destId="{790324E6-585D-4F9F-BB21-4DDB3F802D99}" srcOrd="1" destOrd="0" presId="urn:microsoft.com/office/officeart/2005/8/layout/venn1"/>
    <dgm:cxn modelId="{AF520DC4-1C39-44C5-BC6C-C00566801E82}" type="presParOf" srcId="{3E6FAC81-C754-4EF2-A8CB-DC6AA5639EF0}" destId="{B049A44B-D977-4C26-BDFA-C0928277589D}" srcOrd="2" destOrd="0" presId="urn:microsoft.com/office/officeart/2005/8/layout/venn1"/>
    <dgm:cxn modelId="{171D93DA-2BBA-4D23-A93C-6AA795C96699}" type="presParOf" srcId="{3E6FAC81-C754-4EF2-A8CB-DC6AA5639EF0}" destId="{827DE327-7DD4-4A41-BA1E-295F699B0A56}" srcOrd="3" destOrd="0" presId="urn:microsoft.com/office/officeart/2005/8/layout/venn1"/>
    <dgm:cxn modelId="{C6536D10-91CA-42A5-8680-C1CF46C092F5}" type="presParOf" srcId="{3E6FAC81-C754-4EF2-A8CB-DC6AA5639EF0}" destId="{F34C49C6-082F-4AEC-91A6-EB3793077AFE}" srcOrd="4" destOrd="0" presId="urn:microsoft.com/office/officeart/2005/8/layout/venn1"/>
    <dgm:cxn modelId="{5AAE96BE-DBCB-4851-9266-41DDC3EE3794}" type="presParOf" srcId="{3E6FAC81-C754-4EF2-A8CB-DC6AA5639EF0}" destId="{4DE2B149-5079-46CB-8CF5-B16459F92F7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485B4-B5FA-440C-9F86-BF1D90A821A5}">
      <dsp:nvSpPr>
        <dsp:cNvPr id="0" name=""/>
        <dsp:cNvSpPr/>
      </dsp:nvSpPr>
      <dsp:spPr>
        <a:xfrm>
          <a:off x="1631735" y="1224690"/>
          <a:ext cx="5501396" cy="5501396"/>
        </a:xfrm>
        <a:prstGeom prst="blockArc">
          <a:avLst>
            <a:gd name="adj1" fmla="val 11321106"/>
            <a:gd name="adj2" fmla="val 16389066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EBB1A-BD35-43FF-9CF5-CC67FBF0928E}">
      <dsp:nvSpPr>
        <dsp:cNvPr id="0" name=""/>
        <dsp:cNvSpPr/>
      </dsp:nvSpPr>
      <dsp:spPr>
        <a:xfrm>
          <a:off x="1333190" y="627011"/>
          <a:ext cx="5501396" cy="5501396"/>
        </a:xfrm>
        <a:prstGeom prst="blockArc">
          <a:avLst>
            <a:gd name="adj1" fmla="val 4996680"/>
            <a:gd name="adj2" fmla="val 10554223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F9198-8796-4C44-BDDB-F7D2BBD7C179}">
      <dsp:nvSpPr>
        <dsp:cNvPr id="0" name=""/>
        <dsp:cNvSpPr/>
      </dsp:nvSpPr>
      <dsp:spPr>
        <a:xfrm>
          <a:off x="1948714" y="625453"/>
          <a:ext cx="5501396" cy="5501396"/>
        </a:xfrm>
        <a:prstGeom prst="blockArc">
          <a:avLst>
            <a:gd name="adj1" fmla="val 230605"/>
            <a:gd name="adj2" fmla="val 5785926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DDDEF-0D12-477B-8E32-1427097B5D03}">
      <dsp:nvSpPr>
        <dsp:cNvPr id="0" name=""/>
        <dsp:cNvSpPr/>
      </dsp:nvSpPr>
      <dsp:spPr>
        <a:xfrm>
          <a:off x="1968824" y="1179544"/>
          <a:ext cx="5501396" cy="5501396"/>
        </a:xfrm>
        <a:prstGeom prst="blockArc">
          <a:avLst>
            <a:gd name="adj1" fmla="val 15541065"/>
            <a:gd name="adj2" fmla="val 21119962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36D6F-8F2D-43D0-8B63-11C259A3DAE0}">
      <dsp:nvSpPr>
        <dsp:cNvPr id="0" name=""/>
        <dsp:cNvSpPr/>
      </dsp:nvSpPr>
      <dsp:spPr>
        <a:xfrm>
          <a:off x="3150927" y="2749872"/>
          <a:ext cx="2232225" cy="1932885"/>
        </a:xfrm>
        <a:prstGeom prst="ellipse">
          <a:avLst/>
        </a:prstGeom>
        <a:solidFill>
          <a:schemeClr val="accent2">
            <a:tint val="70000"/>
            <a:lumMod val="104000"/>
          </a:schemeClr>
        </a:soli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4400" b="1" kern="1200" dirty="0">
              <a:solidFill>
                <a:srgbClr val="0070C0"/>
              </a:solidFill>
            </a:rPr>
            <a:t>終身學習</a:t>
          </a:r>
          <a:endParaRPr lang="en-US" altLang="zh-TW" sz="4400" b="1" kern="1200" dirty="0">
            <a:solidFill>
              <a:srgbClr val="0070C0"/>
            </a:solidFill>
          </a:endParaRP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Poor Richard" panose="02080502050505020702" pitchFamily="18" charset="0"/>
              <a:ea typeface="標楷體" pitchFamily="65" charset="-120"/>
            </a:rPr>
            <a:t>(</a:t>
          </a:r>
          <a:r>
            <a:rPr lang="zh-TW" altLang="en-US" sz="20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自主學習</a:t>
          </a:r>
          <a:r>
            <a:rPr lang="en-US" altLang="zh-TW" sz="2000" b="1" kern="1200" dirty="0">
              <a:solidFill>
                <a:schemeClr val="tx1"/>
              </a:solidFill>
              <a:latin typeface="Poor Richard" panose="02080502050505020702" pitchFamily="18" charset="0"/>
              <a:ea typeface="標楷體" pitchFamily="65" charset="-120"/>
            </a:rPr>
            <a:t>)</a:t>
          </a:r>
          <a:endParaRPr lang="zh-TW" altLang="en-US" sz="2000" b="1" kern="1200" dirty="0">
            <a:solidFill>
              <a:srgbClr val="0070C0"/>
            </a:solidFill>
          </a:endParaRPr>
        </a:p>
      </dsp:txBody>
      <dsp:txXfrm>
        <a:off x="3477829" y="3032936"/>
        <a:ext cx="1578421" cy="1366757"/>
      </dsp:txXfrm>
    </dsp:sp>
    <dsp:sp modelId="{894734F0-3B93-481B-BF8D-FCFE690C6DAF}">
      <dsp:nvSpPr>
        <dsp:cNvPr id="0" name=""/>
        <dsp:cNvSpPr/>
      </dsp:nvSpPr>
      <dsp:spPr>
        <a:xfrm>
          <a:off x="2492020" y="239263"/>
          <a:ext cx="3431242" cy="2106442"/>
        </a:xfrm>
        <a:prstGeom prst="ellipse">
          <a:avLst/>
        </a:prstGeom>
        <a:gradFill rotWithShape="1">
          <a:gsLst>
            <a:gs pos="0">
              <a:schemeClr val="accent6">
                <a:tint val="96000"/>
                <a:lumMod val="104000"/>
              </a:schemeClr>
            </a:gs>
            <a:gs pos="100000">
              <a:schemeClr val="accent6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專案計畫</a:t>
          </a:r>
          <a:endParaRPr lang="en-US" altLang="zh-TW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國際教育旅行計畫</a:t>
          </a:r>
          <a:endParaRPr lang="en-US" altLang="zh-TW" sz="18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中長程國際教育計畫</a:t>
          </a:r>
          <a:endParaRPr lang="en-US" altLang="zh-TW" sz="18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數位學習精進方案</a:t>
          </a:r>
          <a:endParaRPr lang="en-US" altLang="zh-TW" sz="18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94514" y="547744"/>
        <a:ext cx="2426254" cy="1489480"/>
      </dsp:txXfrm>
    </dsp:sp>
    <dsp:sp modelId="{56E054E3-0051-4DD1-981C-CD29AD9D27E6}">
      <dsp:nvSpPr>
        <dsp:cNvPr id="0" name=""/>
        <dsp:cNvSpPr/>
      </dsp:nvSpPr>
      <dsp:spPr>
        <a:xfrm>
          <a:off x="5814732" y="2280081"/>
          <a:ext cx="3131205" cy="2552356"/>
        </a:xfrm>
        <a:prstGeom prst="ellipse">
          <a:avLst/>
        </a:prstGeom>
        <a:gradFill rotWithShape="1">
          <a:gsLst>
            <a:gs pos="0">
              <a:schemeClr val="accent3">
                <a:tint val="96000"/>
                <a:lumMod val="104000"/>
              </a:schemeClr>
            </a:gs>
            <a:gs pos="100000">
              <a:schemeClr val="accent3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國際教育</a:t>
          </a:r>
          <a:endParaRPr lang="en-US" altLang="zh-TW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國際教育教師社群</a:t>
          </a:r>
          <a:endParaRPr lang="en-US" altLang="zh-TW" sz="1800" b="1" kern="1200" dirty="0">
            <a:solidFill>
              <a:schemeClr val="bg1"/>
            </a:solidFill>
            <a:latin typeface="標楷體"/>
            <a:ea typeface="標楷體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扶輪社偏鄉英語計畫</a:t>
          </a:r>
          <a:endParaRPr lang="en-US" altLang="zh-TW" sz="18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國際學校線上交流</a:t>
          </a:r>
          <a:endParaRPr lang="en-US" altLang="zh-TW" sz="4000" kern="1200" dirty="0"/>
        </a:p>
      </dsp:txBody>
      <dsp:txXfrm>
        <a:off x="6273286" y="2653865"/>
        <a:ext cx="2214097" cy="1804788"/>
      </dsp:txXfrm>
    </dsp:sp>
    <dsp:sp modelId="{3C3C5D1F-D67F-46AB-9FDE-E3424701EC54}">
      <dsp:nvSpPr>
        <dsp:cNvPr id="0" name=""/>
        <dsp:cNvSpPr/>
      </dsp:nvSpPr>
      <dsp:spPr>
        <a:xfrm>
          <a:off x="2740513" y="4911095"/>
          <a:ext cx="3315781" cy="2270216"/>
        </a:xfrm>
        <a:prstGeom prst="ellipse">
          <a:avLst/>
        </a:prstGeom>
        <a:gradFill rotWithShape="1">
          <a:gsLst>
            <a:gs pos="0">
              <a:schemeClr val="accent3">
                <a:tint val="96000"/>
                <a:lumMod val="104000"/>
              </a:schemeClr>
            </a:gs>
            <a:gs pos="100000">
              <a:schemeClr val="accent3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en-US" altLang="zh-TW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資訊教育</a:t>
          </a:r>
          <a:endParaRPr lang="en-US" altLang="zh-TW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/>
              <a:ea typeface="標楷體"/>
            </a:rPr>
            <a:t>行動學習教師社群</a:t>
          </a:r>
          <a:endParaRPr lang="en-US" altLang="zh-TW" sz="1800" b="1" kern="1200" dirty="0">
            <a:solidFill>
              <a:schemeClr val="tx1"/>
            </a:solidFill>
            <a:latin typeface="標楷體"/>
            <a:ea typeface="標楷體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/>
              <a:ea typeface="標楷體"/>
            </a:rPr>
            <a:t>資訊設備維護</a:t>
          </a:r>
          <a:endParaRPr lang="en-US" altLang="zh-TW" sz="1800" b="1" kern="1200" dirty="0">
            <a:solidFill>
              <a:schemeClr val="tx1"/>
            </a:solidFill>
            <a:latin typeface="標楷體"/>
            <a:ea typeface="標楷體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/>
              <a:ea typeface="標楷體"/>
            </a:rPr>
            <a:t>資訊安全維護</a:t>
          </a:r>
          <a:r>
            <a:rPr lang="en-US" altLang="zh-TW" sz="1800" b="1" kern="1200" dirty="0">
              <a:solidFill>
                <a:schemeClr val="tx1"/>
              </a:solidFill>
              <a:latin typeface="標楷體"/>
              <a:ea typeface="標楷體"/>
            </a:rPr>
            <a:t>…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 dirty="0"/>
        </a:p>
      </dsp:txBody>
      <dsp:txXfrm>
        <a:off x="3226098" y="5243560"/>
        <a:ext cx="2344611" cy="1605286"/>
      </dsp:txXfrm>
    </dsp:sp>
    <dsp:sp modelId="{F3972F4D-3690-40A1-BA04-725D70493DA9}">
      <dsp:nvSpPr>
        <dsp:cNvPr id="0" name=""/>
        <dsp:cNvSpPr/>
      </dsp:nvSpPr>
      <dsp:spPr>
        <a:xfrm>
          <a:off x="11" y="2306843"/>
          <a:ext cx="2807551" cy="2525606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閱讀教育</a:t>
          </a:r>
          <a:endParaRPr lang="en-US" altLang="zh-TW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自主學習教師社群</a:t>
          </a:r>
          <a:endParaRPr lang="en-US" altLang="zh-TW" sz="1800" b="1" kern="1200" dirty="0">
            <a:solidFill>
              <a:schemeClr val="tx1"/>
            </a:solidFill>
            <a:latin typeface="標楷體"/>
            <a:ea typeface="標楷體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閱讀講座、小論文、閱讀心得比賽</a:t>
          </a:r>
          <a:r>
            <a:rPr lang="en-US" altLang="zh-TW" sz="1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…</a:t>
          </a:r>
          <a:endParaRPr lang="zh-TW" altLang="en-US" sz="18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411167" y="2676709"/>
        <a:ext cx="1985239" cy="1785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01680-1C59-4436-AC35-F0D3FB2FFF06}">
      <dsp:nvSpPr>
        <dsp:cNvPr id="0" name=""/>
        <dsp:cNvSpPr/>
      </dsp:nvSpPr>
      <dsp:spPr>
        <a:xfrm>
          <a:off x="3903" y="0"/>
          <a:ext cx="3755172" cy="32246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/>
            <a:t>高二</a:t>
          </a:r>
          <a:endParaRPr lang="en-US" altLang="zh-TW" sz="4000" b="1" kern="1200" dirty="0"/>
        </a:p>
      </dsp:txBody>
      <dsp:txXfrm>
        <a:off x="3903" y="0"/>
        <a:ext cx="3755172" cy="967387"/>
      </dsp:txXfrm>
    </dsp:sp>
    <dsp:sp modelId="{FE62D8DD-2097-41C1-8B89-2376DD0AC6F0}">
      <dsp:nvSpPr>
        <dsp:cNvPr id="0" name=""/>
        <dsp:cNvSpPr/>
      </dsp:nvSpPr>
      <dsp:spPr>
        <a:xfrm>
          <a:off x="379420" y="968332"/>
          <a:ext cx="3004138" cy="9722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/>
            <a:t>第一階段</a:t>
          </a:r>
          <a:r>
            <a:rPr lang="en-US" altLang="zh-TW" sz="2800" b="1" kern="1200" dirty="0"/>
            <a:t>133</a:t>
          </a:r>
          <a:r>
            <a:rPr lang="zh-TW" altLang="en-US" sz="2800" b="1" kern="1200" dirty="0"/>
            <a:t>人</a:t>
          </a:r>
          <a:endParaRPr lang="en-US" altLang="zh-TW" sz="2800" b="1" kern="1200" dirty="0"/>
        </a:p>
      </dsp:txBody>
      <dsp:txXfrm>
        <a:off x="407897" y="996809"/>
        <a:ext cx="2947184" cy="915314"/>
      </dsp:txXfrm>
    </dsp:sp>
    <dsp:sp modelId="{2E491974-CB80-4202-86D5-E1FDCA6BDF3E}">
      <dsp:nvSpPr>
        <dsp:cNvPr id="0" name=""/>
        <dsp:cNvSpPr/>
      </dsp:nvSpPr>
      <dsp:spPr>
        <a:xfrm>
          <a:off x="379420" y="2090180"/>
          <a:ext cx="3004138" cy="9722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/>
            <a:t>第二階段</a:t>
          </a:r>
          <a:r>
            <a:rPr lang="en-US" altLang="zh-TW" sz="2800" b="1" kern="1200" dirty="0"/>
            <a:t>242</a:t>
          </a:r>
          <a:r>
            <a:rPr lang="zh-TW" altLang="en-US" sz="2800" b="1" kern="1200" dirty="0"/>
            <a:t>人</a:t>
          </a:r>
          <a:endParaRPr lang="en-US" altLang="zh-TW" sz="2800" b="1" kern="1200" dirty="0">
            <a:solidFill>
              <a:srgbClr val="FF0000"/>
            </a:solidFill>
          </a:endParaRPr>
        </a:p>
      </dsp:txBody>
      <dsp:txXfrm>
        <a:off x="407897" y="2118657"/>
        <a:ext cx="2947184" cy="915314"/>
      </dsp:txXfrm>
    </dsp:sp>
    <dsp:sp modelId="{A6E5C400-13E8-4D71-942E-2FC6C9352CBF}">
      <dsp:nvSpPr>
        <dsp:cNvPr id="0" name=""/>
        <dsp:cNvSpPr/>
      </dsp:nvSpPr>
      <dsp:spPr>
        <a:xfrm>
          <a:off x="4040714" y="0"/>
          <a:ext cx="3755172" cy="32246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/>
            <a:t>高三</a:t>
          </a:r>
        </a:p>
      </dsp:txBody>
      <dsp:txXfrm>
        <a:off x="4040714" y="0"/>
        <a:ext cx="3755172" cy="967387"/>
      </dsp:txXfrm>
    </dsp:sp>
    <dsp:sp modelId="{E0CD0B43-39AE-4223-9BB8-477F4154AEF7}">
      <dsp:nvSpPr>
        <dsp:cNvPr id="0" name=""/>
        <dsp:cNvSpPr/>
      </dsp:nvSpPr>
      <dsp:spPr>
        <a:xfrm>
          <a:off x="4416231" y="968332"/>
          <a:ext cx="3004138" cy="9722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/>
            <a:t>第一階段</a:t>
          </a:r>
          <a:r>
            <a:rPr lang="en-US" altLang="zh-TW" sz="2800" b="1" kern="1200" dirty="0"/>
            <a:t>92</a:t>
          </a:r>
          <a:r>
            <a:rPr lang="zh-TW" altLang="en-US" sz="2800" b="1" kern="1200" dirty="0"/>
            <a:t>人</a:t>
          </a:r>
        </a:p>
      </dsp:txBody>
      <dsp:txXfrm>
        <a:off x="4444708" y="996809"/>
        <a:ext cx="2947184" cy="915314"/>
      </dsp:txXfrm>
    </dsp:sp>
    <dsp:sp modelId="{438B7E5B-B378-48BB-9919-8E3C71885D7E}">
      <dsp:nvSpPr>
        <dsp:cNvPr id="0" name=""/>
        <dsp:cNvSpPr/>
      </dsp:nvSpPr>
      <dsp:spPr>
        <a:xfrm>
          <a:off x="4416231" y="2090180"/>
          <a:ext cx="3004138" cy="972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/>
            <a:t>第二階段</a:t>
          </a:r>
          <a:r>
            <a:rPr lang="en-US" altLang="zh-TW" sz="2800" b="1" kern="1200" dirty="0"/>
            <a:t>214</a:t>
          </a:r>
          <a:r>
            <a:rPr lang="zh-TW" altLang="en-US" sz="2800" b="1" kern="1200" dirty="0"/>
            <a:t>人</a:t>
          </a:r>
          <a:r>
            <a:rPr lang="en-US" altLang="zh-TW" sz="1600" b="1" kern="1200" dirty="0">
              <a:solidFill>
                <a:srgbClr val="FF0000"/>
              </a:solidFill>
            </a:rPr>
            <a:t>(</a:t>
          </a:r>
          <a:r>
            <a:rPr lang="zh-TW" altLang="en-US" sz="1600" b="1" kern="1200" dirty="0">
              <a:solidFill>
                <a:srgbClr val="FF0000"/>
              </a:solidFill>
            </a:rPr>
            <a:t>含從未做過之</a:t>
          </a:r>
          <a:r>
            <a:rPr lang="en-US" altLang="zh-TW" sz="1600" b="1" kern="1200" dirty="0">
              <a:solidFill>
                <a:srgbClr val="FF0000"/>
              </a:solidFill>
            </a:rPr>
            <a:t>A</a:t>
          </a:r>
          <a:r>
            <a:rPr lang="zh-TW" altLang="en-US" sz="1600" b="1" kern="1200" dirty="0">
              <a:solidFill>
                <a:srgbClr val="FF0000"/>
              </a:solidFill>
            </a:rPr>
            <a:t>計畫同學</a:t>
          </a:r>
          <a:r>
            <a:rPr lang="en-US" altLang="zh-TW" sz="1600" b="1" kern="1200" dirty="0">
              <a:solidFill>
                <a:srgbClr val="FF0000"/>
              </a:solidFill>
            </a:rPr>
            <a:t>52</a:t>
          </a:r>
          <a:r>
            <a:rPr lang="zh-TW" altLang="en-US" sz="1600" b="1" kern="1200" dirty="0">
              <a:solidFill>
                <a:srgbClr val="FF0000"/>
              </a:solidFill>
            </a:rPr>
            <a:t>人</a:t>
          </a:r>
          <a:r>
            <a:rPr lang="en-US" altLang="zh-TW" sz="1600" b="1" kern="1200" dirty="0">
              <a:solidFill>
                <a:srgbClr val="FF0000"/>
              </a:solidFill>
            </a:rPr>
            <a:t>)</a:t>
          </a:r>
          <a:endParaRPr lang="zh-TW" altLang="en-US" sz="2800" b="1" kern="1200" dirty="0">
            <a:solidFill>
              <a:srgbClr val="FF0000"/>
            </a:solidFill>
          </a:endParaRPr>
        </a:p>
      </dsp:txBody>
      <dsp:txXfrm>
        <a:off x="4444708" y="2118657"/>
        <a:ext cx="2947184" cy="915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B2D53-0EB1-4BA7-B33C-E30C5FABCCC8}">
      <dsp:nvSpPr>
        <dsp:cNvPr id="0" name=""/>
        <dsp:cNvSpPr/>
      </dsp:nvSpPr>
      <dsp:spPr>
        <a:xfrm>
          <a:off x="823320" y="35483"/>
          <a:ext cx="1722396" cy="154994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ts val="39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計畫規劃能力</a:t>
          </a:r>
        </a:p>
      </dsp:txBody>
      <dsp:txXfrm>
        <a:off x="1052972" y="306724"/>
        <a:ext cx="1263090" cy="697475"/>
      </dsp:txXfrm>
    </dsp:sp>
    <dsp:sp modelId="{B049A44B-D977-4C26-BDFA-C0928277589D}">
      <dsp:nvSpPr>
        <dsp:cNvPr id="0" name=""/>
        <dsp:cNvSpPr/>
      </dsp:nvSpPr>
      <dsp:spPr>
        <a:xfrm>
          <a:off x="1317627" y="944468"/>
          <a:ext cx="1741565" cy="1691858"/>
        </a:xfrm>
        <a:prstGeom prst="ellipse">
          <a:avLst/>
        </a:prstGeom>
        <a:solidFill>
          <a:schemeClr val="accent3">
            <a:alpha val="50000"/>
            <a:hueOff val="1351992"/>
            <a:satOff val="-4498"/>
            <a:lumOff val="-225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時間管理</a:t>
          </a:r>
          <a:endParaRPr lang="en-US" altLang="zh-TW" sz="1400" b="1" kern="1200" dirty="0">
            <a:solidFill>
              <a:srgbClr val="0070C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能力</a:t>
          </a:r>
        </a:p>
      </dsp:txBody>
      <dsp:txXfrm>
        <a:off x="1850256" y="1381532"/>
        <a:ext cx="1044939" cy="930522"/>
      </dsp:txXfrm>
    </dsp:sp>
    <dsp:sp modelId="{F34C49C6-082F-4AEC-91A6-EB3793077AFE}">
      <dsp:nvSpPr>
        <dsp:cNvPr id="0" name=""/>
        <dsp:cNvSpPr/>
      </dsp:nvSpPr>
      <dsp:spPr>
        <a:xfrm>
          <a:off x="135024" y="944468"/>
          <a:ext cx="1691858" cy="1691858"/>
        </a:xfrm>
        <a:prstGeom prst="ellipse">
          <a:avLst/>
        </a:prstGeom>
        <a:solidFill>
          <a:schemeClr val="accent3">
            <a:alpha val="50000"/>
            <a:hueOff val="2703983"/>
            <a:satOff val="-8997"/>
            <a:lumOff val="-450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zh-TW" altLang="en-US" sz="20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簡報力</a:t>
          </a:r>
          <a:endParaRPr lang="zh-TW" altLang="en-US" sz="25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4340" y="1381532"/>
        <a:ext cx="1015115" cy="930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B4961-8A33-4FA3-91EC-8370493BB453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0901-8FD3-4F5B-A84E-1D031C9A32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315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F37A7CF-396C-421A-B682-97C2666D05A0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F3ED6FA-33B5-4482-805B-015F7B89FEB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707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3C515-7BC9-47A9-9D20-236C4CF55F6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51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77738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November 21,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6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3"/>
            <a:ext cx="584978" cy="365125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73765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7805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85013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387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74966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5205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November 21,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57354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8"/>
            <a:ext cx="1656132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8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7838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624110"/>
            <a:ext cx="6589199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2133600"/>
            <a:ext cx="6591985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E6281788-FE2B-4CB8-A916-ED59A56E7174}" type="datetimeFigureOut">
              <a:rPr kumimoji="0" lang="zh-TW" alt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2023/11/21</a:t>
            </a:fld>
            <a:endParaRPr kumimoji="0" lang="zh-TW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kumimoji="0" lang="zh-TW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5D549550-A8EF-4063-89EA-53F6929BDEE6}" type="slidenum">
              <a:rPr kumimoji="0" lang="zh-TW" altLang="en-US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zh-TW" altLang="en-US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48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3754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2136708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8" y="2136708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November 21,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41185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9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6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6967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November 21,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14149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0285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09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1729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6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667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9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A318-DB08-4BD2-A9B6-70F58FD93C64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1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kumimoji="0" lang="pt-BR" kern="0" smtClean="0">
                <a:solidFill>
                  <a:srgbClr val="FFB088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‹#›</a:t>
            </a:fld>
            <a:endParaRPr kumimoji="0" lang="pt-BR" kern="0">
              <a:solidFill>
                <a:srgbClr val="FFB088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54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ono.tp.edu.tw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user\Desktop\&#26381;&#21209;&#25512;&#24291;&#32068;\108-109%20&#26417;&#32946;&#33841;\08%20&#22294;&#36039;&#26371;\109-2%20&#22294;&#26360;&#36039;&#28304;&#31649;&#29702;&#22996;&#21729;&#26371;%201100407\4.%20&#38468;&#20214;&#19968;%20109-2%20&#24489;&#33288;&#39640;&#20013;&#22294;&#26360;&#39208;&#26360;&#31821;&#25505;&#36092;&#28165;&#21934;1100412.xl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山城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文字方塊 1"/>
          <p:cNvSpPr txBox="1"/>
          <p:nvPr/>
        </p:nvSpPr>
        <p:spPr>
          <a:xfrm>
            <a:off x="179512" y="1052736"/>
            <a:ext cx="8784976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臺北市立復興高中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112-1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圖書館委員會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暨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資</a:t>
            </a:r>
            <a:r>
              <a:rPr lang="zh-TW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訊推展委員會會議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報告人：圖書館簡俊成主任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112.11.21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55862" y="1024227"/>
            <a:ext cx="6644530" cy="23327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16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2023</a:t>
            </a: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美麗中華校園 講堂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關於 玩樂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×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生活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×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文化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×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創意遊 的故事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後疫情時代，旅讀文化公開許多的講座資源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整理出來提供學校遠距教學或自學使用</a:t>
            </a:r>
          </a:p>
          <a:p>
            <a:pPr marL="0" indent="0">
              <a:buNone/>
            </a:pP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歡迎老師參考。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講師邀約洽談中，暫定邀約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zh-TW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63795" y="7937"/>
            <a:ext cx="3490895" cy="716658"/>
          </a:xfrm>
          <a:prstGeom prst="rect">
            <a:avLst/>
          </a:prstGeom>
          <a:solidFill>
            <a:srgbClr val="FF99FF"/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kumimoji="0" lang="zh-TW" altLang="en-US" sz="4400" b="1" dirty="0">
                <a:latin typeface="+mj-ea"/>
              </a:rPr>
              <a:t>閱讀講座</a:t>
            </a:r>
            <a:endParaRPr kumimoji="0" lang="zh-TW" altLang="en-US" sz="6000" b="1" dirty="0">
              <a:latin typeface="+mj-ea"/>
            </a:endParaRPr>
          </a:p>
        </p:txBody>
      </p:sp>
      <p:sp>
        <p:nvSpPr>
          <p:cNvPr id="2" name="AutoShape 2" descr="data:image/png;base64,iVBORw0KGgoAAAANSUhEUgAAASQAAAEkCAYAAACG+UzsAAAAAXNSR0IArs4c6QAAIABJREFUeF7tfQm4HkWVdrHJIpAb9j0J+6KSsK9CWFxBHJdRf3WSoKLiSIjMCAi/JCMIyKP3Rh11VAwZcdzmd8c1LBHZREwuCAKCISzKnoQdAuR/3o590193neo61efr797L2zw8D9yvupa3Tr196pw6p1ZbsWLFCseHCBABIjAMEFiNhDQMZoFdIAJEIEOAhERBIAJEYNggQEIaNlPBjhABIkBCogwQASIwbBAgIQ2bqWBHiAAREAnp5JNPdoODgxWE4JRbbbXVGv89BL22jT333NMNDAwMu9mcPHmyt0/a8U2ZMsVNnTq1UtfChQvdjBkzVOPu7+93EydOrLxz0UUXublz51b+HsJWGp/UIcu2pTas5LaXMhWa18svv9w7dKtxW65LSc5D2IqEdPjhh7v58+erhL1XhQ877DB3xRVX9Kp5sV0fcad08qyzznIzZ86svIoxa0kBAo25LT+of9asWZW/h7DVjs+ybQlHK7ntpUyF5lU6pWM17hT51L4TlCnJ7T9aBqgFy7K8dsFKbZOQ4mfFSm5JSPGYa0uSkLSIGZUnIXUCSQ0pTrCoIXlwsvrSxE1Bs1K9/JqFek5CIiGlSDYJiYSUIje175CQSEi1QuIpQEJSEBK0EZ9RNAV47TuYKJ+hPUVDgldp8eLFlS7AozV+/Pjort11111e7xQqkAyQUtshbH3ktmjRIrFtaQAY34QJEyo/h0IaJWL1GdpDwElbNsyr5JTQkrpVaCZkwOfZxPh8xn/83Up2QmOQMJd2NCNtvaq9bJKBNXoFNyiY4gmSmpMmUFo0Uj2WXzMJW2ncDaCsvGppOJf6ZYmtVRspGEokaTW+lA+sJM8jbb2SkEoSaSVUIQ1JKzwkpHja0M5ffM2rSpKQ4lBLUSBISCSkDAFqSHGLDKVISHFYkZDicMpKccvWCRYJKV54SEhxWJGQ4nAiIXlwIiHFCw8JKQ6rnhLS0qVLVbFvoSEh1qWvr69SJGWAUvjL9OnTvf1FvNWkSZMqbY8bN87rfUPcEeKIfI/kjZHahpdm2rRplarmzJnj9aaNGTPGG5eGCqRxS9jCo+TzKoWM9jC+ah7UL3n4JC8iPJKaBzGNvlg9eEN9XlVpXkNtSoSklR0J2zaM2tJ6DY07FJtmtV7NbEgpcVXS4C1P9GrdxlKfUrwVVm1LfUqJM9MafVO8iFJ/tYdtUxam1Lb0MWtjXrXaZ8q4tY6SYbtetbFsWnA1X7e8LAkpDjUSUhxOKEVC6sSKhBQvO46EFAcWCSkOJxKSTaaIVnY01JDihLoN1T6uJ6tKkZDiEaOGRA0pXlpKJakhxUFHQorDiRoSNaR4SfGUbIOQJG+T1HHJCxXyVkCrsngkD1EKIUmeIMmDgng5ydOlTYoHbyS8krEPvGXaTKCof9myZZUmJE+lpPmG5lUby6m1u0I2Z8+e7YVJ8mzSqF2Ca9gayTzpdtF1rbdJWkSWXiipjZTjDlYevhSPTyzhdKOc1pOnJYuUPlu2oc0Yadk2bUglBCwXJgkpbmmRkOJwCpWyJAUSUglpS3BbYVxqSI1WFAmpEXzZy5ZrhoREQgpKJLdszResZQ3csnWiaUmGrSgQL1W3P7dscTRADSkOJ27ZjG6yISE1EzhqSM3ws36bGhI1pAyB4eplkwReK7hSPW1oECkJ2rSpXFPasCKTlEOnVm2njLuX2NKGNMJtSCSkuKWbsjDjaq4vRUKqxygvQUIiIQWlhRpS/GKSSpKQ4jEkIZGQSEjx6yWpJAkpHjYSEgmJhBS/XpJKkpDiYSMhkZBISPHrJakkCSkeNhJSJCEhGFETOBmaAgRVWqXE7LZRG2lkfSlv0S7OOlk8ksEZQZhS8KmUPjcUROtL8RpqQzs2BNcODg5WXrMkJKkNadzSRYqQ5RkzZniHKAXXInBZSp+LAGmLR2pbG1w7XNerWQpbC7Dr6kiJZes2IYX6rHUPS3WljHs4BtdqF02dPPh+1x7nsDzJbHXY1nLclmSv7VeS3FodjNR2NqV8ygBJSClIr3rH0otIQmo2F6G328BW2/uU9UoNSYuyojw1pE6w2lg01JA6MaeGpFiw2qIpjEsNSYtyZ3lqSPH4ccvWiVXKeqWGFC9v6pLUkKghqYUm8YU2tE9t11ohJHwxJ0+eXOmb5MWQ/l5nDPYZZfEF8l2AGPqKh7xNvj4gXavP2yR5Y+A9mTt3rnc4EiFp20iaWCEPFC6jHD9+fKW/iEW0wlZK3atdNCFstW1I8wcgfLIW+phIMiVpSBK2uKTSdzmn9bg16zVlXUprPGW9qjUkLUu2UT4lt7QkPNpFkxLtr23DkpDayFfexlkZqzaGI7aWMtXG+tO2EVyvWi+btvE2ypOQqihr75+3XJhWZGG5MCXjruW4rcjectxtrD9tGyQkD2LUkAwMkMK2kITUDFsSkmfBat2nWpa0LE8NiRpSjsBo2A6TkEhIQwhoBdpSeEbStkIyBuPv1JCoIYUUjqQtm/ZSP0uNR1tX6EJBKfYHMWC+uCNp3NJFkYh5wju+R7pIUUt6w9HOgfFK2GrHDc/ftGnTKhAuWLBAjCeTSE87f/B4+i7CDMmUZJ+TLuGULqmULoS0HLd2LbVRPoitZNRuo2Mv1TZGCyFp58/SDGB1xks7hpBmmFKX9p1ejlvb15Tyots/pTK+E4cACSkOp1CpXi5Mq8DlFBR6Oe6U/mrfISFpETMoT0JqDmIvFyYJqfn8STWQkLqHrVgzCak56CSk5hgOxxpISD2YFRJSc9BJSM0xHI41kJB6MCskpOagk5CaYzgca+g6IaVcIKk9gt9L42fKOSStIKTcmaZdsCltaMchle9lzh6rMaTUI8mOZcqXlH5pbWSWaVdISCkzVniHhNQQQOccCakTQxJSc5kSa6CG1BzcFO2FGlJz3LtdAzWkKsLUkBpKHTWkhgBSQ6oASA2puUxRQ/IgoNVSJBCpIXVRQHtYNTUkakjm4kcNqTmktCHRhpQjMKK2bEjtqb1wT0o3Kl3qJy0vBGD6UtUuWbLEe/kh6tFqSFIbixYt8qbVDVGBtu0UbH2pUdEn7QWZUopXy/TH2hTLKW1LMiXNq3RZY+jyUWnOLccnBUdLbUteNmncoctHRxQhpXyLtZkTR8u2SUtIlthq207Zkqb0t9vvWB5X6XZfLevXjjsp/YhVhy29bCl9IiGloBb3joQtCakTv9FCuFoNKSltTrfTj5CQ4hY3SlkKrpYU4nu5qiQJqRM1raaQgvlwfEc7bmpInlnUni5NIQstKaS0EbIpdFt4SUgkpNxm6EvWRw3JswK5ZeseLZGQSEg9JySt5VzyJISWCVJc9vX1VYpIbYc8IpLHoJcaEtKsDg4OVsYnXWaoxRwVhy7IlC5G1PwdbUiXNWo9m5YePivvacgTJMmudAGo1ksaalvybFp+diQvqSS36O/YsWMrXZDGbbplS1HDrMCy3NL0kpB6Ge1vNReoR9qSWmmlob5atWEpz1YpelNu0WljXlsZn9aobTmBWhBJSJ2IDVfBtSILElIVAW0kvnaNhT40JKQSmiQkElKOgBXpWX5gW1mwwuWcKcSjdYi0Mj5qSHFTmUKGVveTpSyaXn5JrciCGhI1pNrVmbI4aiuNLJBCClLVtCFFgh4oRhtSJzitaBDUkDpBl0hh3Lhx3sv+8Hdcsqh5JG+F9lwP2pQ8PriccMKECZVu4e/jx4+v/D00bml8eMf3SIILm5DPiyKNG/3Uti1hK3n4QvMmjU/6O+ryaU9S2/C++eIHUY/UhjSvUhvwwkqeWEnTk7yLoXn1ndORxietpZB9R5onKU4wNK9azV5aM1LbrXjZpAGm5HbReqFSVHut5mSpGWq/pJbR8JbYaj4yKKttO+WUv9QnLYYpWRzaGJ/2o5yyq9ASUk9PamsHSEKqLhESUicmElmQkKqyQ0IqYUJC6gTEknCtvu4hzUX7FddqQZZtk5BISLXyR0IiIdUKiVBAS4YkJBJSrayRkEhItUJCQupAwHJLyi1b5JYNWe4Qg1Z+4AmaNm2aV0Sx3fE90pcU1nxfXaFYNp93I7SgQtnv4KEqPxjzwMCAao1a2ZAQJ+iLiQt1Zs6cOd6sm+iTz8MnzSvamD9/vmrcUtvwFPq8hb3UkBYuXOgQu+V7JM/t9OnTvfMhEZLURmheJY+gtAYgz753UtqQ5g/y71v7KY4gdcZIbSOW3gqV9CcW1p5PSmnGipBSFqypR0R5JkaLbcr4pPnQetlC86o9dKptu41xp7ShnT8tVwBzElJJ8rSgk5DiEdBim7JoSEidCFhuF7XzR0KKXxtiSS3oKU1SQ4pDjYQUh1OoFAmphA63bFVxISHFLTQSUhxOJKRZsyoYSOdxSEgkpBwBrfZJQiIh1SKg3ReSkEhIJKSzxNg734Jrg4hT2tB+ULRcETRq9/IQm3bgKaRXy7ylAtrzV9r6U8pbnhK3tDVoY6Gksfc6AZ3UL+34hiO2IXnTnnXSckWobdHLpm0khXGljpGQ4uiJhBSHk3UpElInolquICEZSCQ1pHgQtQuWGlL72FJDisc8uxtec8KaW7Z4cLVfsxTNl4TUOR/cssXLJ7dskVhRQ4oEKnAbifa4A21IVcytyJ4aUrw8U0OKxIo2pEigjItpSYEaUvwEqDUkpNf0pX5dsmSJOtBTupAulMLWF0cUSpOrvbRQe4ljPNT1JaULIaU3Efg6adKk+ooLJaR0owiC9qXuDW3ZpPmTMF+wYIFbtmxZdH9D45OCTNu4KFI7Pi0hhS6KlEwZoYB0X+AyAntnzJjhnQuJcKW1oZUpU6N2tDRFFNR+aSyNn5KdSmtjiRhmdJE2toVt2Oe0wafRAEUU1I4v6ayMMqhYS0i91ny161KLOQnJgwAJKWJ1O5elrpCub9beOhLXYrNS2sVBQmpup9JiTkIiIQ0hoBUeElJVeLQaIDWk+I+M2oYUX3V9Sa1qyC1bPaZ1JUhInQhRQ6KGNIQACSlucdSRjOZ3ElIc5pZHDqghxUto1zWkkAcs5SJFycsgqdGhuBzfOyGS1Fz2F5qCULpRX1rYlEscpfbhcfF506TyoS1bykWR8aLpXMolo9rxpWhI0rgl7zDkxic7ixYt8l6EGSJDycOH9LKLFy+uwCuRIS6p9KVkRgXSWpLakD5y0kWRoXntOiGNdo9ByklmzaJEWW0KVG39ofJtjC9lK241xhRCktrWHvxMGbeV/SpoWFZ6EU3TIq8QVII2wNVOrFb1Rf3abaHllsZq0ZCQrJCs1kNCqmKiJT0SUgnDFE+QRLgkpE5wqSHFk2EbH3EtWaR8zLRtkJBISPGrpGFJElI8gCQkA4cBt2ydIFJDooYEBCxtn/GUtrJkGx6+UWNDkjw+sNrPnTu3Mk5Y1KWLIiVQJGs+2vadGpa8FSEbEjwM6LPv8amsoXFL3gqtIEpeCWncoQsypbald0J/145D8gRp6wnJDrYivkfydEnzB8x9cXHwRPpiwNCmND5tpkVpzfSakCQvojR/kmczBVu1ly3FsKwVRMvyWiEZ7bFsWmxTNAWtDULbp9CHpo35k8ZnpV33mpBS5sPqHRJSCck2BFqavDaCa7WCQ0KqIkZC0kpRfHkSEgkpKC0kJBJSPJ00L0lCIiGRkJTriBqSEjBFcRISCYmEpFgwKEpCUgKmKC4SErLDIatc+YFF3ed9kM6rIOvfxIkTvV3yxW2F+g6viyYOC3VJHhFk5evr66s0px330qVL1ZkypbYlG5I07lDb2Gr5HsypJmtjypZNc0GDQlY7ikoZI0OZE33eXq3XEZ2QPHxYF75sqlIbyKDpy9oI+Zg9e7YXGglbSaak9ZqKu+Y9eBF98XUhThAJSdMwykqE1GuPgdXXTMIj5eCg9mRrimdTGzIjjS+FkLSyY1ne6nBiqE9W2FqOW+vhs2xbqislLIeE1HBmSEgNATR+nYRkDGiD6khIHvCoIXWCol2w1JCqQkUNKY6lSEgkpCEErBYNCYmEFEc/1VIkJBISCenww53WWaJdcFZkr203VJ42pBI6NGrHixeN2vFYaUtqt6Ta+lGehBSHWisakmV4QxsT20Yb0vRo4+h6iW2KJy9OLFeV0hJxqP5uz2vKVlVLhlIblo4S7RxZlichedDstuCmLBrpHRJS/HLo9rySkOLnQivPwaNAUj4kbSMp3e+2UPVavaaG1CkV1JA68aCGVGUN9TmkXn7FhyvpccsWNzMkJBISEKCG5Fkv2v1+3JLrLEUNiRpSSG6oIVFDGkKAhNQpDDRqx2kvIYLRyhQJSUFICDIdHBysvIF0sb6AOWmiEPQ3MDDg/VkKfEXQoS8AdMqUKd7AXgSM+oIUQzYkvIPg1G4+2iBTBCNKaXW1/ZTalsaNoGVf4DIw8gVZa/uD8giy9gU0p4xbOz5tf9FPKShcqksrU1IbIS8btr2+R0rdmxI8HDJB+CIf+vv7vViZetm0bC8Noo3g2pRrkLQCyvJEoC0EUuTZar2mjFFrG0yyIVkNkISUMsV856WMAAnJM/skpJWgPLTsGXfJ7+9zh79qczd+8/WD6+Svf3/C3XrvMnfIHpu5Dddbq9GaenHFCnf3g0+6n1//Nzdph7HuwN02ja5v+fMvuqVPPudefNG59ddd0718nTWj3y0XfOyp5e5XN/zN7bTVhm7iDmOD9Tyw5Bl37a0PuYN239RtOmad5DbzF4H9FTc+4NZeaw33pgO2Eetb+sRz7tpbH3YY967bjnE7bb3BUNnnX1jhfn/bw+6Rx551G2+4tttvl03cmmuspuob5uLZ5S+6dV+2RuW9Z557wV11y0PuqWeeF+tfscK5hx97xm2y4Tou5pZqEhIJySugX//lHe4DA9dmv83+8D7upON2DQry+d+72Z32jQVurTVXdz866zD3hn23Vgl+sfD3r1zs3nXu79wLL65wbzl4O/etUw9263gWhK+Bwb8ucUedNs89/NizUf2WOjlvwd/dcTPnu6eefd6deMzO7osf2S+4oH549T3u7Wf/NuvzwIf2cdPfHMYrBA7I+OjTL3W33/eY23fnjd0vzznSbbTBy7yvhMb75DPPu38+50r38+vvy+bje2ccqiLoex56yh3/uWvc9bc/7M6eMtF98A07ZfObPyDhwz/+a3frPY956wcZffmS290pX73BfeTYnd1Z73mV22Dd8MeKhERC8gr64gefdEec+hsHzeeIiVu4H37yMFHzwdf8dWdc5v54x6Nu5603dL8590i33WYvTyYkaCb/9B/z3WUL73d967/M/ebTR7p9dt54qL4Pf+H37iuX3J5cP16sW+jLnlzu3jTzcvfbmx6sHRM0hXeff5X7wVV3e/ur7SgW8qkX/tFd8L+3ZET8808d4SbvuflQNZcuvN/99Np7s/8H9j+46h6HPhz6is3cXjtuNFQOWtPPfn9fpm1iPo7Zb+shQtlxqw3cB16/Y6aB+Z5HH3/O/csFV2Uacv6854gJ7gsn7puNEU+IkND2537wZ3fGRQszkl5j9dXc50/cNyP30ENCUhCS9qJISxtSykWR0qV38NjVpcOFuv+hz1/nLvzVHdlXDSSz/66beGXpot/c6d7ff20meP/+tt3d+e/bK0o9L1ZW3F7g71hkqBcPFs6x+6/ctuy7y8Zu1sU3NSakXbfd0F3xmde4zcfK26tc60O73z/j1e5th27nHf/8mx5wbzjz8kyb0mp0eYXl8V9328PunG//Kfv5nYePd//n8PHZf2Nb9os/3Oemf/kPWp7rKB+jMYFUvnLJXzLNF2PD8+pXbua+c/qhbsuN1hUJCdvIj37penfxZYuyd0BGnz1hb/fR43Zxq9fs20KEJMmzdLlqI4BKL4fWjM/7BmO3L/OCqVFbe17FkpAswfV5Bor2gLyty298wPX/4M/Z/374mJ3d6/fZaqgbIIYtxq7r/v7o0+6YT16eaUea50Nv3Nl9+aP7Db1S3F6E6vnlOUdkNqWnn33BWwx2l3eee2X22zlTJ7r3vXZHb7k11lgt2wblC6RMCHjplruXuU/+96B77vkX3TH7b+1OeP1OQ3Xl9hr0+93n/879+JqVGkvsUyaE2PFj+wwb3XnfvTlrCvN278NPZR+DzfrWcWP/ob3gN2ha+A1kst7aa7ptNllv6ENx8B6bZtoO/l73/O7mBzMN8LnlL7r//Nd93ZsP2jbDTdKQYHe68Jd3un//+g1u+fMr3IUzDnDvOGx81EcqJbi2rv8Wv0veNK29mYTkmQ0fuEXhiplAEMORE7fMthZQzbVPU0Ia+OGt7tHHn600e9cDTwyRQ3kLkxded+013InH7OK23XQ9NSHmL+R2tS/97HZ30peuzwhB8zQhpKI9z9KGBAJb8sRzmYG8/Dyw9OmMvIo2IBir3zxrvrvjb4+7Iydu4b4+4wC37stWERzeWfrEcrfLNhtW6oMtCuRZVphISB4p0t7g2kY+JI2w15W1IiR8/d7x6SuzL/CYl6+VaUyxD7Y/MJTmT2gxFOvsW3+tTMhzY2pse8Vym2y4tpt33lFuz+1Xec5iNZQiIYHwoB3+7ZGVi7WogdT1q6yhxI4fnkMsYmyJrrr5oSQNqYx93lctBnVjDP0ubRlJSCSkDIHilu2n193rvvaLO7K/z3zPqzoMpTlcq6++mjth9rVDi/HnZ092h71yleHVJ4xQ5VfDPzrPc6Uq3/ZSszjwdT5g102GjLN4t7hlw/Zz5sU3ZlUW7VfFNtZbZ033b1+7wS28c0lmI4F2MPXoHYLdsBp/U+Ioa6ckpHrp4ZatHqPkEnUpPz//41uHjKbYmr1271W2IzQKu8SxZ10+tBj7P7iP+9c37eIlGqj/C+5ckhmhf3H939wPzzosIwPfAzfzl352m2gfyrdaTzy93E373DUOxtPU57R37CESCM4ewWuIx3fkAV7A93zmqiFPF1z8F7x/rw6XeN4vkNBt9zzmvvbLO9y3LlvkvviRfd3bDx3n7TbqlbaieCH3jK2x+upD54sWPfCEO/OiQff408sr5PnM8hfcud+52S2481E3aYeN3Onv3MOts9YabutN1vN+ZIpEVyyfinH5PZwPg4EcGiU1pCqq6osisZWbPHlypSbp0rsUo7Z06V2KUEj5lZsQEhbYF39ym/u3r/0xszX4FiNcxji78r3fLnb/73d3O7jQ8wcHDH86a3K2vSk/RXuIb7z5Vgu/5WeNUnCRiCavq46QfnT1PW7qZ6/OxnXsAdu4iz9+cMeRCCzsG/7yqPvRNfe4786/K1uA+bPVxuu6n/3H5Iwgyk+dHQ+L+JsfP7jDxgPD+9vP+W12+LFsxH/6uecz7yeOCZRtPGWjPvrS9NxS3VzUnVvC+6Etm3QBaF27FWIMXHAqtSFdhAkPnyYGEzGCUnxr1/MhpRBSHVlowE+9BqlOQ4K9A4sWgg43Pwjo6lsecjhMiL89uPQZbzdxWvjDb9w506Z87vYUQso1uLzPuTsftpb8UGC+RSkuiNBhzzpCwuCwVYM2d+a7Xjm03bts8H43b8H9btH9T3jHDzvTvxy1vTvlrbtl2k4KIR3/2h3c287+rUYMvGV9xx58hISx4JBs0+f9r9sxO8EeOkhZR0jalDZSny3POpmu125njBwNhLT1xutlIRjFp2gUrTukCI0ALl8cqoN2VHcOJUbwi8SFMzEIbcF5KRzCw0LHSXGEjOTawZSjt3fnH79XFsKQe4ViCansSkf/igbpInn7+g5j/1sP2c6998jt3cG7b+rd1sWM2ae9ad4rl40lJLj88+1rk/bw4Zi4/UYkpACI1JAEcOoWWdEoWiYkENiRk7bIzu2AKCziusrdrNOkYhZOLCH56iraP8pYgcBwgPStB2+XnXDXeN5i+v3s8hcyL6P05MQMbRSHOXffboy3aOyWrUhIPnIO9RlHCHJtmYRUP7skJAGjs799k/u/c6v5oPLiPkLCAph37lFDQai5Henxp54fOuGMQ5TY6iAMwheb9ue7lwWN1QhZmPOxA7NudNOo/b9X3p3ZZaRHIiTYht6438oYvtyOhHNR7zhsXBaiAaM1wmFA2L6YrhgbUl08Wk6QvqMNdUuiePQgPyf06z+GDfyhOstb/6P32jLb3r/wwopMU9SeQ+KWrYS2Nqf2SN2y5VpPUaiLWomPkIplIXSvO+NSd/3tj2RG3++cfohba43V3clf+YPDQUJsF+acclDF21an+RTbuH/J0+762x6pW2Pe3yUvU17YZ0OTDLK+stBi3vuZqx2ChF8xvs9ddv5RWbQ7ygIDnNeCtw1bueKjIaQ6LVYCRktUMfY0qa06W6TvvRT7jlYIUtqQzibShqRAP9WonRMSAmWvuODoLG5JQ0g4KPnOc3+XucXzBQmjN/6GM0SSpy1WQ9ptuzGZUT3VtiGdwykTUlHr0xAS6jnpy9e7L/z4tsx4f+l5R2UpPF77iUuzLASSpy3W7Q9tqxeEJJ18l0QS57mu/NOD2c++4yMkpE4ExC2bNj5FwRG1RU0z0AknEEOsXiSTouGzSEin/vMe7rzjJ2Vj8WlT+DvOmyA4FYv63GmT3MyLB4cOUX73E4dmNqYmT5GQjjtwm9p8TRjX96+8Ozu7VEdIOZkUtYkiIeEc0Tc/flC2DZO0gLm/+Wt2NAAPtCF4qvJDlKFzW7GY5O2WbUW5DamsCaVu5ZoQf3Es3SQkq8gK9Lfb15OZxrLFCkuTcr0mJOksihQzJRGSZIc5/R2vyM7LND2tXVwo0mny4jwUD+XVEVI+piIhFwmp+L5ESNfd+nCW0wgHFosP7EkXnXKQ14aGM165jcUnQ0W7S94ubFFnT93TTfhHAr38lL30d+2WDelXcCLf9xSDd9G37TZ9uZgA7qvTD8gyBdQ9ltspbTA8CckzO70mpOLCw5mZC2ccmAlZcYEVPVQSIfnsQb5DhEUINDakJl/uECEVCRkL6CczJ2dxesX8UDGEBBvZw7QxAAAaGUlEQVTXkafOyzIG5E/oUCjKDEcbUohAiljFpHOpIyP8TkLyoPRS3rLdvHipO/K0edniKG7NJOOmREjFBGeAuG4xokwqIeVnkUICXzyDFCIkJDw74tR57k93Lc1CPPKtmWRDkzQkxMa9r/8a99/z/pp1K3RCO+93CiHBW/mWg7cdOl6R222kv2s1JBLSSgSsOIFbNoUWhqI4aQ3jK9JpYGuBQ4V4tISEd4oJznBY8bgDtw1+JIuLvmhAzRdZcTF1y4YkEbKWkDDQYlrb8983yX387XsEx18kpNfts1WWXbEYj+Y7bhBrK9LYkM6cu9Bhy133aLZsxbpCuZioIVFD6kAACdk+9tUbMhvHr845cmjfXySAYvZESUNCpX+4/RF39CcuzQzJSJT2lZP2DyaZl+xUvsVU7I/vNHl5WqGx3P3Qk1kcWEhDQspWpBTBUyTkYt8+NWXPLGQET8i1XcyNXZcGGHX57FRlm96cUw50p89Z4H523X3ZoUNkGsDhy/xcV34Yse7vW2y0bnamCx7L8lN3+r6OqOp+D2WrJCEZENJwvYVT6/Yvnp/Zfsv13WXnH+3G/SM3dtFIXfSYhAgJi/+E2ddlqWhxqPEXZx8hRvpjGlIJKcaDIxmly9OfewfLaXslG1qIkKBBnPvdP2UhLSCIb59+iBjpH0tI3/jYgVnifSTub/KEtm4jTUPS4mBJetq2W9myjRZCKhpu8wONeYpTaeFJhAQyWv7Ci+7GRUvd68+8LNOSsA2By1+6JimVkLRCIWlIRbtXfn4qD32RtqwSLvCYPfXMC1n83FGnXeru/Pvj2ZksJOwvZqos9j1GQ/qf0w5x2FaC5JGzquxNk7Aoe99wxqycE0qL43Axamv7TUJSIGZ68lN5Dql4dgbnjGDUzp/iuZdiiEiRkKABQSv7xq/ucN+6fFG2NUJWyI999Q/ZIUE8odxBqUZtBbxZUYmQ4OJ+7RmXZoc3y1vMIiEVQ0SKhASyQXDvnF/f6ebOu9MdvPtmmVH8v37+l6H8UiFPY5GQ8gycRTtNjA1JwkJjQ4rFk4QUi9SqctSQPJj5SK8oXPjqYhu08zYbZnFH+NrPuvjGbGEVVf3i9T++qcnd5jiLE5PQTUNIaA9bzKtvedj9509vcz+59l636Zi1K7mG4C1Dv/fZaWN32Ks2y64D8mUcgI2pSJyIGUPO8Dy/NAjm1AsXZMPMt4jF64p848+3vYjZiknoluJli/GaYf5mfvNG96n/ualj/sp9BlaaVCPFa5awJX/7odtFXRqQt4uUJNAai0+K9qKlhZQ2RpSXbTRs2eDJOvr0ednBPBhgYfB87wVXZfeSFZ/iVgaJynB/mu+BpjDjLbu541+zQ2ZwhRE2z78NewoOR37sLbt1pOMoElIxsjw31GLxff/MV7tb71nmvn3FXe6aP6+8sTV/YO/CTRrQQvD4bgTBFvSIiZtneYkQCJtvSe975Kns3NBt9z6W3cMGbW/Wt24cctvnbeShIHuM6+sw2pcxgJsfC27GP+2W2c+QtTHPv42yJ7xhJ9f/wb07FrClhlSMJyz2rdj/cp+bnO3SkkKR2ElIKxEwCx0ZDYSErz2yG76v/1r3+RP3ybYsuYE3FxgQSTHsoWhzQhmQEPJKY7GX024U64dt6bMf2Nt95E07d2grMTYkEAW2RAjSxYMTwrhqGtvLvXfaqKM+eKGQtRJxdOXEcfvtsrG75FNHZBpD/oB833Xele7dkydkd8vhDFEe/pGXKW45y2et8txPH3jdjm6XbTesaGJ5/SCek968q/v01IkdJ7ZjbEh5tH/MFqw8fxgDwmy+deoh3htsSUgjLHQEl8UhlWX5QQrLuXPnVv4+btw4b3kU9KXCxd+Rwnbs2Oo98oix8XnNpL+jLqimvkeyU4E0EAyJa2vwJUXsVX5ZIyLUjz1ga7f7dn1DYR/Y5mDRbrDemlG5j1D/D6++O7sqBwbusomrmFMbWg7Srvoe5PT+r0v+kmlyB+2+iXj7avndPCVKRjRH7+CQDqP8IPUstljYbiF1CC5KxNYUWs5r9trSHbDbJh1Eg7NGjz25PDr3EfIL4dogkHZ564jAW9zxtviBJ7OULcVbWcr9zG+v9V3plJctzh/6f9SkLdz+u2zSOElcijYU+05oO4Vtk+/Rro0lS5a4wUF/eh2pjZjLVWPG2NfX55DG1veoNSRtbExK+pGYQTUtY2k4b9oXvk8EigiMtGuQLGePhGSJJusiAgYIkJA8IFqlM6CGZCChrOIlhQAJiYT0khJ4DnZ4I0BCIiENbwll715SCJCQPNN90UUXeS9/w1bOZ4WXQISXbdq0aV6BQn5u36O15ksevpAU06j9klrjI2qwIUKCU8n3YL0uXrw4epwh7/esWbPEdTlhwoTKb9r1Guqk+tYRqTJLVteSRUrb2jaiZ5oFiUBDBNo4RW1p27VcSySkhsLD14mANQIkJANEU7QUqVkt46a0rW3DACJWQQSiECAhRcEULpRCCiQkA+BZxahDgIRkMKUkJAMQWQURME7yLwE6amxI8Gj5rPmLFi1ysPRbPAMDA95Yl5S258/3R+Jrt2xS22PGjBHjcqS2EauHeJ5uPlLb2pinUJwghNrikbANtS21K70Dr9L48eMtuivWsXDhQrds2aobVvKCUttLly71xpOF1pIUm3nyySc7tF9+JGwhg7Nnz/aORYplkwbe39/vJk1aeUdh8UnBXG3Ulq7SDjGulRSktK1NYSv1tZdtp+AnjTulrtDit6hPez17SptSDGZKXdI7bUQ3aPvbBrZSn1IwJyFFzjAJqQqUdMNpJKRDxdpYNCmLQzsOElInYimYk5AipY6EREKqExUSEgkpQyDFQKe1IZGQSEgkpDoESEgkJEFGaENqvjh0y0++2dUyh5i2T21sh2lDKiFADakqEiQkEhIQGDWEpL1hIMXLpl00SUYy4RokidWlrVzKxGqNvto2UjDX2jm0X+RQeUuZ0npPJWzbkKnRriFp10xPr0EKCSgJqRMdElInHpaaLwnJ8tPSWRcJSYGtlvS04Ia6Qg2pEx1qSJ14SNENKZqvJIfaj5xiaQ0V1a4ZakgKlLXgkpDiwSUhkZCAAAkpfs04EpICLGVREhIJiYREo3bHKqBRu7n3TWsGoFFbYRtcIRg6JMGVLooMXf4mfUi1E4tgPV8KTQQKIiDX92jbkC6phJrpCzpEQOOMGTO8bUtBighG9F2UJ+33UzCXLuFcsGCBGACqxVZqQ5pvqW3t5aOoX0rlClx9gcsIMsW/5Qd2HF8gcsrlo9K8Sm1IlzWGtjQS5lJ/U+RWmj9pfFL6XAQJ+wLxTbdsKW5SK0KS6knxxih3G9kC8OUAT0m7ot0WpmCuJeKRhq3WYdCG0Vc7r21g3obcmm7FtRpSyuIgIXUioBXcFMxJSHGfHEsvlHZeSUhVBMxuro2b/s5So33RSJhoBZeEVEWSGlLciqOGFIdTVoqE1AlWLw/vtfG1ltpIWTQkpLiFloKt9kPKLVsJMdqQPKqv0rtIQopb4KFSWs23DcxHDSFpL4qUwA1d4mh1UWRI29K2IXkMQHo+Dwc8CXPnzlVJs1ZwpbZDniArDSKErdRG6KJBXxpZ7eWj6JN2XqUJglNCSgurmtR/FPZp/ZhvnydPuqwRGE2dOtXbvHZXkSK3kgcTfZLmT0qZ7BtEkpctZTJ871h6oUJCpXVBS6SgVT9TcNISUkobVoSUcgOGNvC1jXlNwVD7jlZ2UkJEtISkHQPKa2XHctzqjJHaAZKQqoiRkOKkqA3ZietJXCnLhSm1SEKKmwuxVBtCZdmGVqhS4CEhxaFmOa9xLTYrpZUdakhVvKkhlTDRClWKCJOQ4lAjIXkWrJGzIjQD3LKV0NHmu7YUXBJS52TQhhRHniillR1qSAoNSfI2hS7i83kGQgItWfPRTc1eOcToksfHyqgteUrqxNg3Pu2XKdSG5IXSzmuoT9IcSe9IXpoUo7ZWdqSYrrp50vwueaalOiRvWopnWtPPurKS7Ehrf86cOd6YNamdJC+bFdunfGGt2g4RmxUhpXzlRnvEvRWxWspOymn3uoXbrd9TNP5u9aUb9ZKQPKiSkOJELeXQKQkpDtsUzbBZzcPjbRISCWkIgTa0TxJSs4VPDcmDn5XgWqrdSXtSwStBDSlu0VBDisPJshQJiYTUFQ1CElLakOKWr+XHjDakOMzbKJW0ZTv55JMdsiGWH3gANFngQkIlxRDBau/L7hfyVkybNs37cygux5chcfr06W5wcLBSF7xpvjge/E1qW+qv1IZ20SxdutTb15BQaceHDIxSNk4pI6Y0r5CnZcuWVboneW+QYVLKxqmVHXj4fF5gSZ5DcYJYUN18gBPWn8UjjW/MmDHerKVoUxOXhvLIsipl6dRwBepSH4zU3nGfon5ankOS7BnaLall1LQkaFpCSsHWqu2UxaLFPKUNreykJGizspGljE/7jna9ZqSgPHypPeibpCFJA9cOMGXRaIXKUrXXLtiU8WnbkMr3sm3twkB5ElIKas3e0a5XEpIHbxJSnBCSkKo4aWWHGlIVQ2pIJUy0QkUNKY7AQqW028WUFqkhpaDW7B1qSCX8Ur7iJKQ4IUzB1mq7GNfDzlIkpBTUmr1DQiIhJUuQVkshIXHLVidso4aQrL5mKbFeWoN63aRY/K4lixTjoEU/6+qw9IhIbWltEHV9tvhdmr+UBWvRn1AdKR8a7a4iZQxtcIL6GiTtQEhIWsS6W56E1IkvCSle3khIJaxSPCLxcIdLUkOKR5IaUjxWvpLUkDyotMGG2mkjIWkRi7exWGoKJKRm80RCIiHVShA1pFqIhgqQkOKxoobUiQBtSJGyQ0KKBCoh9CC+5vSSNGqnY5e/2cauyYyQEGDnC8IMpeOEgVXzoC5f0C2CEaUgTG0bUn+gRvuCDkNBmFIAaH9/vzewESlQfZdOTpkyRbw4UIMfyoYuwvQFy4bmT2o7lF7W9440bu3YQuURHO0LpsZFn9oAUKkdBMT6ArMlGZHWTMqWDUHQvgBXqa8huZXeQbCzLzhakmepHvQT/fU9ZoQkedNSTlFrBbGNNiztV1pPV4p2JmGoTX2Ssji0waeW2GplRyqf4h3WahApa8ZqfJb1WB45ICFFzozloiEhdYJuiW3kdNYWIyHVQjRUgIRUwooaUrzwUEOKw4qEFIcTSpGQSEjx0lIqSUKKg46EFIcTCcmDEzWkeOEhIcVhRUKKw6k1QrK89A51eS3qQmY6eJV86WIlTxc8JT7vFNqULr2T2pCmAW37vGYpXihJxZXaAIloPWCSp0siJCzAyZMnV4avNVCHMJc8fNK4Q0tC68mTZCfFqC1dPmp1YWLoAyuNW+s9DWErjU96B2vJ58HUXiqL+tUpbON5s76kdIBOa/Stb6lawmrfm+KFaqNtq9S9KZqCNB9aL1RoXrVEqTWcp9y2opXDFC+bdl5TPLTdPthqmsJWC3qoPAmpGZopW1UtKZCQqnNktWBJSB5sV2g/Nc3WUMfbJKRmYJKQ4vGjhhSPlRXhpmyHuWWLnydvSW7Z4gHUamfcslUR4JYtXt7UJakhqSHreIEaUjx+1JDisRpRGpL2Yr1QzIx00aBk9IUnweexC12YKF3qh0sDfZ4B7aV38PBJXkRJBKS2Q14Jn9cxdKGg5CmxvCgyXsRXlpQ0JOkSzlD9UpygdBklPGA+T6zUduiCTGnBamWnDRsSPGC+i0xDF0VK61LCVisHpkZt7ZdG21mU13qhLDUFrYcvxeir3bq04SlJaUM7t9ozUNr6Q6Qn1ZUybivNvg1CSrHjSO9o5TalbbUNiYTUCTMJKZ42SEhxsmP5gU0hBRJSCQFqSJ2AWH7FLTWFeCoKb9lSxme1aFLapoaknfk4IkYpakiRZGiZ4lWr+louGhJS98jeartPDUlBeNyyxbP9cPyKk5BISECgDVNDynZR1JAkizq+ApKHw9eBkAdM6rD0pZE8fMhkJ2WMlPoqeZu0Hr6QN0YaHzILAt/yI41P0pBC2EqeEskThPK+WDbFt6q2qIR5yvikxuBN82UVlcrD44l/NY92yyZ5h+E59XnALOVZGhfkYPbs2d6fJc+0JLda71uSl83KAGl5cHA4amcaQa4rK41PWrAjDVutdmY5vjrsNb9rCUmqO2V8mn6mltUGb2hNECQkxcxoDeqKqmuLkpA6IUpZsG3MHwmpc55ISLVLO71AGwIt9Y6EREJKl1y7N6khlbDUeivspkJ/KNOybRISCclSnlLrIiGRkDIESEgkpFQSsXyPhERCIiHNnFlZU7QhWdJMfF3DkpDiuz+8S1pFLlt6uiTEtAcgUw7Qae1XKedVpDa0xs+QZLWRhkMr2W14prVkIY0hheyluiztruqT2tpJ6nV5ElLcDFieRCchdSLQyw8NCSlO/lsrRUKKg5qEFIdTqBQ1pOYYUkOKxJBbtkigAsW4ZYvD0HIrTg0pDvPWSlFDioOaGlIcTtSQqgjQhqSQHRJSHFgkpDicSEg9IiQE0g0ODlZal9Ksav8emlhtXQgUHBgY8FbZbUJCgKsvUBadkYJV+/v7HYJyy4/2MkOkX5UCQ6XgWmlekYp38eLFlT6FvGzS+PDF9D1tbNkwF5iTWGwlWQvJlDRu7QWnUhspWzZpXtEnn4yMOC+bpfA0//aEa2jjUj+tpwQ91sY8aYOHU1zy2nlNwVbrkk+RD6372xJbq3ltI4VtG7bPVrZsWsFNESqrd1IWjbZtElIVMWlhkpA6sdJuh1M0JK2HjxqSlgEU5UlI8WBpPzQp2JKQSEjxEtlZUnT7awU3tQMW76UsGm271JCoIeUIcMvWKQvcspXWBgkpnl61H5oUbKkhUUOKl8iGGhIEVPLgpHYi9j3JCxVaNNi/WzwYs2/cSJfqu4AQbUoLE14P38WPGJ8v5W7KuKWLIqU+pbQhYSv9XUuGIS9iyH7l+w1f8fnz50eLAtr2pZe1nFfJ8QGPp1amkCbXl7pXkttRY0NK2bpES0FNQa1x0KrdUD0pBkhtv1LG3e1thXYMKK8lpBTtLKVf2ne0Hj6p/hRS6GXb0jh6umUjIXVOCwkpfjmTkOJlR0KVhFRChoQUL1RWwkMNqbo8rQ68xtPpqpJW80oNyTOvKwR0tecaUiZW+07KwtS2oS1PDSkeMWpI8R8zakglBEhIcQuNhBSHE21IVZyoIXVRQ5IuLZRihUJiLF1mmKIhSZ4VbbycVD50qZ+k2ksX68Gz4/O+aS8azBe/D2PE0U2aNKnyEy5Y9Hl2QhcKxlPRypLSRZHSuEOXcEqeXu2lhVLboUs4pctHJRmR2kBfEYNWflLaDmlUvu1tSG6liyKlNuA1njBhQuVnadwhuVEfjOxlbEwKIQ1HW4OV9pnyhdWSSBvlLe2S2m1hG/KsHV+v51VrI7OSZ8gaCamLK057QHCkCa4VdNpxh9olITWfFRJSCUPtvWwj7byK1Rel11/S5qK/sgYSUieSvZ5XEhIJKWlh9lpwSUhxCGgJt9fzSkIiIZGQDEN8NCEitCFVSZWEREIiIZGQhlYBNSSP5qm1c1iC2IYNySr+xnLcWtU+bsMw/EuleE+7PSrLedX2NSUTqNRGG9hqHQlBm6/VSW3LCSQhaUV4ZJdvY9FoEbKUZ23bJCRqSFqZ6Yp6TQ2pcxosF6Z2gklI8YhRQyphleL255YtXuC6XZIaUveIuA1sSUgkpG5zRKv1t7FotAOihhSPGAmJhBQvLSOgJAmJGlKOwKgPHZECIRG42dfX13i5pnxJrS6KDF1mKA1MewFoShtaUJF61Zd+NZQeWLqMUju+UECsdAmndFGkdtwStinjltpOwVaqS5JbakgKDUkrJNryKYSk9SJKfUox+loKjxYrbfmU1C7a8aVgaxWwbXlRpCW2Ul2S3Goxf0m7/bUTpS1PQtIiFl+ehFTFSnuKWkLbUm5JSNSQMgSoIVWXm3ZxUEOK/0BQQyphNVqMn9yyxS0CakjUkIYQGC2hI3Gin17KUvWVCDflKy69o9UgUrSwdDQ73yQhkZCSCQlpN5GS0+KRPGCWGpLkjZE8CUgj60vxGrrMUPLGaDWkKVOmOJ/HJ+SNkeYBqUuXLVtW+VlqA55IzIfv0XqbtGmDlyxZ4gYHB71tSylspfFJeKRgixP1vkeSKS22obUUugDUZ2y39CLCKzh27NjK0LWYt2LUtiCiujosCUnSFLRkYXlKXBrfcEyRgbmy8jbVzXs3f0/BttuZQEPjtcI8RW6t5oGE5EGShNQJSkocndXisBL0lHpISFXUuj2vJCQSUu1aJSF1z36Vgq00YVZkQQ2pdknUF+CWLX7R1KNJDQkIUEOihqRdK0PlSUgkpGThEV4kIY1wQoKq5/OuaD0oIcGS6oLB2ZcvOcU1LdmQ4BHxXXqX0jYI1PfAY+a7EBJubl/sHfrq8yqF3OKSJwjewsWLF1e6JS3MkCdPGp/UtjWZ+OqTxgcZ8WEoYYtxoy7fI41bkilpzUge2hDmkkFdGreEeWjNSOOzmj/IvhQnqA6uteqUZT2WhKTtV0rb2jak8pbndFI0BalfVuENKThpz8+ltCG9Y3XGy3JeUwjJEhNtXSQkLWKl8iSkKoAkpDihsgyutSLDuJ53rxQJqSG2JCQSUo6AFSlQQ/IsSi24Ddd1o9dTSMFqfCltNxps4WVLweWWrfmsaGWKGlIVc2pIDeWQhEQNiRpSw0VUeF0kJMTlWMWm2XXXXxNirQYGBlTNWI0vpW1VRwOFMT8Yh++RMmVK44bXw+f5CLUhdU1q22rcoXq047Psk1amJNmxnFdpfL2U2xDmIiFZThTrIgJEgAjEIEBCikGJZYgAEWgFARJSKzCzESJABGIQICHFoMQyRIAItIIACakVmNkIESACMQiQkGJQYhkiQARaQeD/AwDoA2OGxdiK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268760"/>
            <a:ext cx="1800200" cy="18002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55862" y="3501008"/>
            <a:ext cx="6232276" cy="1477328"/>
          </a:xfrm>
          <a:prstGeom prst="rect">
            <a:avLst/>
          </a:prstGeom>
          <a:solidFill>
            <a:srgbClr val="CCFF66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</a:rPr>
              <a:t>主題</a:t>
            </a:r>
            <a:r>
              <a:rPr lang="en-US" altLang="zh-TW" sz="1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zh-TW" altLang="en-US" sz="1800" b="1" dirty="0">
                <a:solidFill>
                  <a:schemeClr val="accent6">
                    <a:lumMod val="50000"/>
                  </a:schemeClr>
                </a:solidFill>
              </a:rPr>
              <a:t>游牧西藏的青年夢想</a:t>
            </a:r>
            <a:endParaRPr lang="en-US" altLang="zh-TW" sz="1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zh-TW" altLang="en-US" sz="1800" dirty="0"/>
              <a:t>木子鵬</a:t>
            </a:r>
          </a:p>
          <a:p>
            <a:r>
              <a:rPr lang="zh-TW" altLang="en-US" sz="1800" dirty="0"/>
              <a:t> 「嫁」來臺灣的新疆人，曾經跨兩岸創業，經營青藏高原的深度體驗旅行，經歷過挫敗與迷茫。從黑暗裡撿起破碎的自己，重新站在臺上，充滿熱情的分享關於生命故事。</a:t>
            </a:r>
            <a:endParaRPr lang="en-US" altLang="zh-TW" sz="1000" b="1" dirty="0"/>
          </a:p>
        </p:txBody>
      </p:sp>
    </p:spTree>
    <p:extLst>
      <p:ext uri="{BB962C8B-B14F-4D97-AF65-F5344CB8AC3E}">
        <p14:creationId xmlns:p14="http://schemas.microsoft.com/office/powerpoint/2010/main" val="295089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1766973" y="1003396"/>
            <a:ext cx="6805686" cy="1218009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1. </a:t>
            </a:r>
            <a:r>
              <a:rPr lang="zh-TW" altLang="zh-TW" sz="2400" dirty="0"/>
              <a:t>【通過】</a:t>
            </a:r>
            <a:r>
              <a:rPr lang="en-US" altLang="zh-TW" sz="2400" dirty="0"/>
              <a:t>112</a:t>
            </a:r>
            <a:r>
              <a:rPr lang="zh-TW" altLang="zh-TW" sz="2400" dirty="0"/>
              <a:t>年國際筆友計畫</a:t>
            </a:r>
            <a:endParaRPr lang="en-US" altLang="zh-TW" sz="2400" dirty="0"/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zh-TW" altLang="zh-TW" sz="2400" dirty="0"/>
              <a:t>【通過】</a:t>
            </a:r>
            <a:r>
              <a:rPr lang="en-US" altLang="zh-TW" sz="2400" dirty="0"/>
              <a:t>112</a:t>
            </a:r>
            <a:r>
              <a:rPr lang="zh-TW" altLang="zh-TW" sz="2400" dirty="0"/>
              <a:t>年國際</a:t>
            </a:r>
            <a:r>
              <a:rPr lang="zh-TW" altLang="en-US" sz="2400" dirty="0"/>
              <a:t>教育旅行</a:t>
            </a:r>
            <a:r>
              <a:rPr lang="zh-TW" altLang="zh-TW" sz="2400" dirty="0"/>
              <a:t>計畫</a:t>
            </a:r>
          </a:p>
          <a:p>
            <a:r>
              <a:rPr lang="en-US" altLang="zh-TW" sz="2400" dirty="0"/>
              <a:t>3. </a:t>
            </a:r>
            <a:r>
              <a:rPr lang="zh-TW" altLang="zh-TW" sz="2400" dirty="0"/>
              <a:t>【</a:t>
            </a:r>
            <a:r>
              <a:rPr lang="zh-TW" altLang="en-US" sz="2400" dirty="0"/>
              <a:t>參與</a:t>
            </a:r>
            <a:r>
              <a:rPr lang="zh-TW" altLang="zh-TW" sz="2400" dirty="0"/>
              <a:t>】</a:t>
            </a:r>
            <a:r>
              <a:rPr lang="en-US" altLang="zh-TW" sz="2400" dirty="0"/>
              <a:t>112</a:t>
            </a:r>
            <a:r>
              <a:rPr lang="zh-TW" altLang="zh-TW" sz="2400" dirty="0"/>
              <a:t>學年度扶輪社偏鄉英語教育計畫</a:t>
            </a:r>
            <a:r>
              <a:rPr lang="zh-TW" altLang="en-US" sz="2400" dirty="0"/>
              <a:t>，由國際扶輪社</a:t>
            </a:r>
            <a:r>
              <a:rPr lang="zh-TW" altLang="zh-TW" sz="2400" dirty="0"/>
              <a:t>媒合新店龜山國小</a:t>
            </a:r>
            <a:r>
              <a:rPr lang="zh-TW" altLang="en-US" sz="2400" dirty="0"/>
              <a:t>及三芝橫山國小</a:t>
            </a:r>
            <a:r>
              <a:rPr lang="zh-TW" altLang="zh-TW" sz="2400" dirty="0"/>
              <a:t>，由本校熱心同學利用</a:t>
            </a:r>
            <a:r>
              <a:rPr lang="zh-TW" altLang="zh-TW" sz="2400" dirty="0">
                <a:solidFill>
                  <a:srgbClr val="0070C0"/>
                </a:solidFill>
              </a:rPr>
              <a:t>每周四第八節</a:t>
            </a:r>
            <a:r>
              <a:rPr lang="zh-TW" altLang="zh-TW" sz="2400" dirty="0"/>
              <a:t>及</a:t>
            </a:r>
            <a:r>
              <a:rPr lang="zh-TW" altLang="zh-TW" sz="2400" dirty="0">
                <a:solidFill>
                  <a:srgbClr val="0070C0"/>
                </a:solidFill>
              </a:rPr>
              <a:t>每周五第六節</a:t>
            </a:r>
            <a:r>
              <a:rPr lang="zh-TW" altLang="zh-TW" sz="2400" dirty="0"/>
              <a:t>時間，利用線上視訊方式進行英語教學，本年度有</a:t>
            </a:r>
            <a:r>
              <a:rPr lang="en-US" altLang="zh-TW" sz="2400" dirty="0"/>
              <a:t>22</a:t>
            </a:r>
            <a:r>
              <a:rPr lang="zh-TW" altLang="zh-TW" sz="2400" dirty="0"/>
              <a:t>位同學擔任大學伴，陪伴</a:t>
            </a:r>
            <a:r>
              <a:rPr lang="en-US" altLang="zh-TW" sz="2400" dirty="0"/>
              <a:t>44</a:t>
            </a:r>
            <a:r>
              <a:rPr lang="zh-TW" altLang="zh-TW" sz="2400" dirty="0"/>
              <a:t>位小學伴。</a:t>
            </a:r>
          </a:p>
          <a:p>
            <a:pPr>
              <a:defRPr/>
            </a:pP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-27630" y="19964"/>
            <a:ext cx="2943446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l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kumimoji="0"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專案計畫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16" y="4612270"/>
            <a:ext cx="2432270" cy="13681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84" y="4612270"/>
            <a:ext cx="2270619" cy="13874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13103"/>
            <a:ext cx="2453597" cy="13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6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0" y="20640"/>
            <a:ext cx="2771800" cy="935037"/>
          </a:xfrm>
          <a:solidFill>
            <a:srgbClr val="CCFF6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國際交流</a:t>
            </a:r>
          </a:p>
        </p:txBody>
      </p:sp>
      <p:sp>
        <p:nvSpPr>
          <p:cNvPr id="5" name="矩形 4"/>
          <p:cNvSpPr/>
          <p:nvPr/>
        </p:nvSpPr>
        <p:spPr>
          <a:xfrm>
            <a:off x="827584" y="955677"/>
            <a:ext cx="7704856" cy="3729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12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月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15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日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(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五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)9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：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30-15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：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00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日本三重縣立松坂高等學校校長將帶領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2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位老師及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15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名學生參訪本校，目前已召募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15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位學生擔任學伴，當日第四節應會安排日本學生入班一節，屆時再麻煩老師們多多協助。</a:t>
            </a:r>
            <a:endParaRPr lang="en-US" altLang="zh-TW" sz="2000" kern="100" dirty="0">
              <a:latin typeface="+mj-ea"/>
              <a:ea typeface="+mj-ea"/>
              <a:cs typeface="標楷體" panose="03000509000000000000" pitchFamily="65" charset="-12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112/10/30-11/3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 辦理日本大阪教育旅行，共有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27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名學生參訪日本箕面自由學園並進行交流，該校定於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113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年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3/22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至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3/26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來台與本校交流，體驗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homestay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生活，預計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20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名學生來台。</a:t>
            </a:r>
            <a:endParaRPr lang="en-US" altLang="zh-TW" sz="2000" kern="100" dirty="0">
              <a:latin typeface="+mj-ea"/>
              <a:ea typeface="+mj-ea"/>
              <a:cs typeface="標楷體" panose="03000509000000000000" pitchFamily="65" charset="-12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AutoNum type="arabicPeriod"/>
            </a:pPr>
            <a:r>
              <a:rPr lang="zh-TW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日本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滋賀縣立</a:t>
            </a:r>
            <a:r>
              <a:rPr lang="zh-TW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虎姬高校定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於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113</a:t>
            </a:r>
            <a:r>
              <a:rPr lang="zh-TW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年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11</a:t>
            </a:r>
            <a:r>
              <a:rPr lang="zh-TW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月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15</a:t>
            </a:r>
            <a:r>
              <a:rPr lang="zh-TW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日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(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二</a:t>
            </a:r>
            <a:r>
              <a:rPr lang="en-US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)</a:t>
            </a:r>
            <a:r>
              <a:rPr lang="zh-TW" altLang="zh-TW" sz="2000" kern="100" dirty="0">
                <a:latin typeface="+mj-ea"/>
                <a:ea typeface="+mj-ea"/>
                <a:cs typeface="標楷體" panose="03000509000000000000" pitchFamily="65" charset="-120"/>
              </a:rPr>
              <a:t>至本校交流</a:t>
            </a:r>
            <a:r>
              <a:rPr lang="zh-TW" altLang="en-US" sz="2000" kern="100" dirty="0">
                <a:latin typeface="+mj-ea"/>
                <a:ea typeface="+mj-ea"/>
                <a:cs typeface="標楷體" panose="03000509000000000000" pitchFamily="65" charset="-120"/>
              </a:rPr>
              <a:t>。</a:t>
            </a:r>
            <a:endParaRPr lang="en-US" altLang="zh-TW" sz="2000" kern="100" dirty="0">
              <a:latin typeface="+mj-ea"/>
              <a:ea typeface="+mj-ea"/>
              <a:cs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BC41089-B2E9-437A-96C5-390861361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4940827"/>
            <a:ext cx="2555776" cy="1916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809AC59-6974-4C34-96E7-A4E983C31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400" y="4940826"/>
            <a:ext cx="3402376" cy="19163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374F618-EBB1-4421-A2B1-B2D95AC3C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76" y="4920528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1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214315" y="500065"/>
            <a:ext cx="892968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TW" altLang="en-US" sz="900"/>
              <a:t> </a:t>
            </a:r>
            <a:endParaRPr lang="zh-TW" altLang="en-US"/>
          </a:p>
        </p:txBody>
      </p:sp>
      <p:pic>
        <p:nvPicPr>
          <p:cNvPr id="5" name="圖片 4" descr="山城.jp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46794"/>
            <a:ext cx="91440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矩形 2"/>
          <p:cNvSpPr/>
          <p:nvPr/>
        </p:nvSpPr>
        <p:spPr>
          <a:xfrm>
            <a:off x="394680" y="1299425"/>
            <a:ext cx="856895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本館組織「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自主學習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教師社群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」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原圖書資源教師社群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)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，不定期舉辦閱讀研習講座、手作課程、讀書會、書店踏查、館際交流、閱讀教學成果分享會等，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r"/>
            <a:r>
              <a:rPr lang="zh-TW" altLang="zh-TW" sz="5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歡迎老師們加入社群！</a:t>
            </a:r>
            <a:endParaRPr lang="zh-TW" altLang="en-US" sz="5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6" y="4085692"/>
            <a:ext cx="1951705" cy="27723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052888"/>
            <a:ext cx="2638882" cy="182888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2" y="5056914"/>
            <a:ext cx="3323412" cy="1820833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03934" y="79779"/>
            <a:ext cx="2811882" cy="74005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4800" b="1" dirty="0"/>
              <a:t>閱讀推廣</a:t>
            </a:r>
          </a:p>
        </p:txBody>
      </p:sp>
    </p:spTree>
    <p:extLst>
      <p:ext uri="{BB962C8B-B14F-4D97-AF65-F5344CB8AC3E}">
        <p14:creationId xmlns:p14="http://schemas.microsoft.com/office/powerpoint/2010/main" val="50919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山城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2" y="1000108"/>
            <a:ext cx="5429288" cy="250033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/>
              <a:t>資訊組報告</a:t>
            </a:r>
          </a:p>
        </p:txBody>
      </p:sp>
    </p:spTree>
    <p:extLst>
      <p:ext uri="{BB962C8B-B14F-4D97-AF65-F5344CB8AC3E}">
        <p14:creationId xmlns:p14="http://schemas.microsoft.com/office/powerpoint/2010/main" val="1834925091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41176"/>
            <a:ext cx="5112568" cy="85383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112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數位學習精進方案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355570" y="980728"/>
            <a:ext cx="7228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數位學習精進方案本校編制內教師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正式教師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完成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A1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、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A2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研習人數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96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人，目前已達全校編制內教師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135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人的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71%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，今年度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KPI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目標為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82%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，資訊組將會持續通知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A1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、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A2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研習資訊給尚未完成研習之教師，也感謝全校教職員工熱心</a:t>
            </a:r>
            <a:r>
              <a:rPr lang="zh-TW" altLang="en-US" sz="2400">
                <a:latin typeface="DFKai-SB" panose="03000509000000000000" pitchFamily="65" charset="-120"/>
                <a:ea typeface="DFKai-SB" panose="03000509000000000000" pitchFamily="65" charset="-120"/>
              </a:rPr>
              <a:t>參與。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另外精進方案強調教師對於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[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資訊素養與倫理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]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的重要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，校內需有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10%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教師完成培訓，每位教師至少完成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小時培訓。可透過線上平台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[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教師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e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學院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]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完成影音教學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https://ups.moe.edu.tw/mooc/explorer.php</a:t>
            </a: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0188" y="241176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(1)</a:t>
            </a:r>
            <a:endParaRPr lang="zh-TW" altLang="en-US" dirty="0"/>
          </a:p>
        </p:txBody>
      </p:sp>
      <p:pic>
        <p:nvPicPr>
          <p:cNvPr id="3074" name="Picture 2" descr="https://lh6.googleusercontent.com/ddk1Ja2tFI5jxHgsTtsJOX6fMUl5wr777JoaZca-ibbIKOz52IsJ3pmLTv8Yeb2qKSbIj4TRA_FkBkB1zieDKMMWpOuKKCJlZX4jS58mYKAHfD-M1c1uz9CeK5MB_w82ga8bZKa3rlted19Akzmm92-KC4pPCoqqm06852El2YBqUR6IcrrwhfmZTBo">
            <a:extLst>
              <a:ext uri="{FF2B5EF4-FFF2-40B4-BE49-F238E27FC236}">
                <a16:creationId xmlns:a16="http://schemas.microsoft.com/office/drawing/2014/main" id="{06873566-CCEB-4AA5-B5E0-FA871F0E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52" y="4422644"/>
            <a:ext cx="3361314" cy="216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78529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41176"/>
            <a:ext cx="6984776" cy="85383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112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年度高二大屏安裝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331640" y="1126721"/>
            <a:ext cx="7228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112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年度大屏由局裡統購，國眾電腦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Jector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傑可達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得標，暫定民國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113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6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日星期六開始施工，預定安裝於本校高二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201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班至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215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班與高一高二藝才班。施工期間造成不便，或班級教室內暫放大屏貨品，在此致歉。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考量大屏偶爾會故障，舊有單槍投影機、單槍架、布幕均予以保留，以備不時之需。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zh-TW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0188" y="241176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(2)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E85525-2E3A-496C-B455-DCE52E701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33056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6910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資訊組</a:t>
            </a:r>
          </a:p>
        </p:txBody>
      </p:sp>
      <p:sp>
        <p:nvSpPr>
          <p:cNvPr id="5" name="副標題 4"/>
          <p:cNvSpPr>
            <a:spLocks noGrp="1"/>
          </p:cNvSpPr>
          <p:nvPr>
            <p:ph sz="half" idx="1"/>
          </p:nvPr>
        </p:nvSpPr>
        <p:spPr>
          <a:xfrm>
            <a:off x="1043608" y="1340768"/>
            <a:ext cx="7776864" cy="5184576"/>
          </a:xfrm>
        </p:spPr>
        <p:txBody>
          <a:bodyPr>
            <a:noAutofit/>
          </a:bodyPr>
          <a:lstStyle/>
          <a:p>
            <a:pPr marL="82550" lvl="0" indent="0">
              <a:buNone/>
            </a:pP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依「資訊安全管理法」，本校屬於</a:t>
            </a:r>
            <a:r>
              <a:rPr lang="en-US" altLang="zh-TW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級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機關，依規定本校教職員工每年需參與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資通安全研習三小時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，可以透過線上研習或實體研習取得，鼓勵每位教師透過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lvl="0" indent="0"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臺北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大線上課程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參加研習，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lv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網址： 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https://elearning.taipei/ 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lvl="0" indent="0">
              <a:buNone/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lv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台北酷課雲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參加研習，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lv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網址： 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http://ono.tp.edu.tw/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lvl="0" indent="0">
              <a:buNone/>
            </a:pPr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760299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65" y="2857502"/>
            <a:ext cx="83534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sz="6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提案討論</a:t>
            </a:r>
          </a:p>
          <a:p>
            <a:pPr algn="ctr" eaLnBrk="0" hangingPunct="0">
              <a:lnSpc>
                <a:spcPct val="90000"/>
              </a:lnSpc>
              <a:defRPr/>
            </a:pPr>
            <a:endParaRPr lang="zh-TW" altLang="en-US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16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7584" y="404664"/>
            <a:ext cx="8064896" cy="6360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1800"/>
              </a:spcBef>
              <a:spcAft>
                <a:spcPts val="600"/>
              </a:spcAft>
            </a:pPr>
            <a:r>
              <a:rPr lang="zh-TW" altLang="zh-TW" sz="2400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 </a:t>
            </a:r>
            <a:r>
              <a:rPr lang="zh-TW" altLang="zh-TW" sz="24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提案單位：圖書館</a:t>
            </a:r>
          </a:p>
          <a:p>
            <a:r>
              <a:rPr lang="zh-TW" altLang="zh-TW" sz="2400" b="1" dirty="0">
                <a:latin typeface="+mj-ea"/>
                <a:ea typeface="+mj-ea"/>
              </a:rPr>
              <a:t>提案一 </a:t>
            </a:r>
            <a:endParaRPr lang="en-US" altLang="zh-TW" sz="2400" b="1" dirty="0">
              <a:latin typeface="+mj-ea"/>
              <a:ea typeface="+mj-ea"/>
            </a:endParaRPr>
          </a:p>
          <a:p>
            <a:r>
              <a:rPr lang="zh-TW" altLang="zh-TW" sz="2400" b="1" dirty="0">
                <a:latin typeface="+mj-ea"/>
                <a:ea typeface="+mj-ea"/>
              </a:rPr>
              <a:t>案由：敬請審核本學期圖書設備購置項目</a:t>
            </a:r>
            <a:endParaRPr lang="en-US" altLang="zh-TW" sz="2400" b="1" dirty="0">
              <a:latin typeface="+mj-ea"/>
              <a:ea typeface="+mj-ea"/>
            </a:endParaRPr>
          </a:p>
          <a:p>
            <a:r>
              <a:rPr lang="en-US" altLang="zh-TW" sz="2400" b="1" dirty="0">
                <a:latin typeface="+mj-ea"/>
                <a:ea typeface="+mj-ea"/>
              </a:rPr>
              <a:t>(</a:t>
            </a:r>
            <a:r>
              <a:rPr lang="zh-TW" altLang="zh-TW" sz="2400" b="1" dirty="0">
                <a:latin typeface="+mj-ea"/>
                <a:ea typeface="+mj-ea"/>
                <a:hlinkClick r:id="rId2" action="ppaction://hlinkfile"/>
              </a:rPr>
              <a:t>詳附件一</a:t>
            </a:r>
            <a:r>
              <a:rPr lang="en-US" altLang="zh-TW" sz="2400" b="1" dirty="0">
                <a:latin typeface="+mj-ea"/>
                <a:ea typeface="+mj-ea"/>
              </a:rPr>
              <a:t>)</a:t>
            </a:r>
            <a:endParaRPr lang="zh-TW" altLang="zh-TW" sz="2400" dirty="0">
              <a:latin typeface="+mj-ea"/>
              <a:ea typeface="+mj-ea"/>
            </a:endParaRPr>
          </a:p>
          <a:p>
            <a:r>
              <a:rPr lang="zh-TW" altLang="zh-TW" sz="2400" dirty="0">
                <a:latin typeface="+mj-ea"/>
                <a:ea typeface="+mj-ea"/>
              </a:rPr>
              <a:t>說明：</a:t>
            </a:r>
          </a:p>
          <a:p>
            <a:r>
              <a:rPr lang="en-US" altLang="zh-TW" sz="2400" b="1" dirty="0"/>
              <a:t>1. </a:t>
            </a:r>
            <a:r>
              <a:rPr lang="zh-TW" altLang="en-US" sz="2400" b="1" dirty="0"/>
              <a:t>本次採購經費包含</a:t>
            </a:r>
            <a:r>
              <a:rPr lang="en-US" altLang="zh-TW" sz="2400" b="1" dirty="0"/>
              <a:t>111</a:t>
            </a:r>
            <a:r>
              <a:rPr lang="zh-TW" altLang="en-US" sz="2400" b="1" dirty="0"/>
              <a:t>學年度第</a:t>
            </a:r>
            <a:r>
              <a:rPr lang="en-US" altLang="zh-TW" sz="2400" b="1" dirty="0"/>
              <a:t>2</a:t>
            </a:r>
            <a:r>
              <a:rPr lang="zh-TW" altLang="en-US" sz="2400" b="1" dirty="0"/>
              <a:t>學期課本費結餘款</a:t>
            </a:r>
            <a:r>
              <a:rPr lang="en-US" altLang="zh-TW" sz="2400" b="1" dirty="0"/>
              <a:t>20,000</a:t>
            </a:r>
            <a:r>
              <a:rPr lang="zh-TW" altLang="en-US" sz="2400" b="1" dirty="0"/>
              <a:t>元、預算內經費 </a:t>
            </a:r>
            <a:r>
              <a:rPr lang="en-US" altLang="zh-TW" sz="2400" b="1" dirty="0"/>
              <a:t>64,626</a:t>
            </a:r>
            <a:r>
              <a:rPr lang="zh-TW" altLang="en-US" sz="2400" b="1" dirty="0"/>
              <a:t>元，採購預算合計</a:t>
            </a:r>
            <a:r>
              <a:rPr lang="en-US" altLang="zh-TW" sz="2400" b="1" dirty="0">
                <a:solidFill>
                  <a:srgbClr val="00B050"/>
                </a:solidFill>
              </a:rPr>
              <a:t>84,626</a:t>
            </a:r>
            <a:r>
              <a:rPr lang="zh-TW" altLang="en-US" sz="2400" b="1" dirty="0"/>
              <a:t>元。因應開學教師教學所需，</a:t>
            </a:r>
            <a:r>
              <a:rPr lang="en-US" altLang="zh-TW" sz="2400" b="1" dirty="0"/>
              <a:t>9</a:t>
            </a:r>
            <a:r>
              <a:rPr lang="zh-TW" altLang="en-US" sz="2400" b="1" dirty="0"/>
              <a:t>月份已先行購置</a:t>
            </a:r>
            <a:r>
              <a:rPr lang="en-US" altLang="zh-TW" sz="2400" b="1" dirty="0"/>
              <a:t>I Am Malala: The Story of the Girl Who Stood Up for Education and Was Shot by the Taliban 20</a:t>
            </a:r>
            <a:r>
              <a:rPr lang="zh-TW" altLang="en-US" sz="2400" b="1" dirty="0"/>
              <a:t>本共</a:t>
            </a:r>
            <a:r>
              <a:rPr lang="en-US" altLang="zh-TW" sz="2400" b="1" dirty="0"/>
              <a:t>6,112</a:t>
            </a:r>
            <a:r>
              <a:rPr lang="zh-TW" altLang="en-US" sz="2400" b="1" dirty="0"/>
              <a:t>元；統計</a:t>
            </a:r>
            <a:r>
              <a:rPr lang="en-US" altLang="zh-TW" sz="2400" b="1" dirty="0"/>
              <a:t>6</a:t>
            </a:r>
            <a:r>
              <a:rPr lang="zh-TW" altLang="en-US" sz="2400" b="1" dirty="0"/>
              <a:t>月至</a:t>
            </a:r>
            <a:r>
              <a:rPr lang="en-US" altLang="zh-TW" sz="2400" b="1" dirty="0"/>
              <a:t>9</a:t>
            </a:r>
            <a:r>
              <a:rPr lang="zh-TW" altLang="en-US" sz="2400" b="1" dirty="0"/>
              <a:t>月份師生薦購書目共</a:t>
            </a:r>
            <a:r>
              <a:rPr lang="en-US" altLang="zh-TW" sz="2400" b="1" dirty="0"/>
              <a:t>224</a:t>
            </a:r>
            <a:r>
              <a:rPr lang="zh-TW" altLang="en-US" sz="2400" b="1" dirty="0"/>
              <a:t>本，扣除已有館藏及缺貨書，共</a:t>
            </a:r>
            <a:r>
              <a:rPr lang="en-US" altLang="zh-TW" sz="2400" b="1" dirty="0"/>
              <a:t>210</a:t>
            </a:r>
            <a:r>
              <a:rPr lang="zh-TW" altLang="en-US" sz="2400" b="1" dirty="0"/>
              <a:t>本，採購圖書部份擬由博客來訂書。本學期預計採購書籍報價共計</a:t>
            </a:r>
            <a:r>
              <a:rPr lang="en-US" altLang="zh-TW" sz="2400" b="1" dirty="0"/>
              <a:t>78,505</a:t>
            </a:r>
            <a:r>
              <a:rPr lang="zh-TW" altLang="en-US" sz="2400" b="1" dirty="0"/>
              <a:t>元</a:t>
            </a:r>
            <a:r>
              <a:rPr lang="en-US" altLang="zh-TW" sz="2400" b="1" dirty="0"/>
              <a:t>; </a:t>
            </a:r>
            <a:r>
              <a:rPr lang="zh-TW" altLang="en-US" sz="2400" b="1" dirty="0"/>
              <a:t>合計共</a:t>
            </a:r>
            <a:r>
              <a:rPr lang="en-US" altLang="zh-TW" sz="2400" b="1" dirty="0">
                <a:solidFill>
                  <a:srgbClr val="FF0000"/>
                </a:solidFill>
              </a:rPr>
              <a:t>84,617</a:t>
            </a:r>
            <a:r>
              <a:rPr lang="zh-TW" altLang="en-US" sz="2400" b="1" dirty="0"/>
              <a:t>元。皆編入圖書館館藏財產帳。</a:t>
            </a:r>
          </a:p>
          <a:p>
            <a:r>
              <a:rPr lang="en-US" altLang="zh-TW" sz="2400" b="1" dirty="0"/>
              <a:t>2. </a:t>
            </a:r>
            <a:r>
              <a:rPr lang="zh-TW" altLang="en-US" sz="2400" b="1" dirty="0"/>
              <a:t>本案通過後即進行購書作業，由於廠商未必能全部進到書，故審議後之書目，請委員授權圖書館做適切之調整，以符預算金額。</a:t>
            </a:r>
          </a:p>
          <a:p>
            <a:r>
              <a:rPr lang="zh-TW" altLang="zh-TW" sz="2400" b="1" dirty="0">
                <a:latin typeface="+mj-ea"/>
                <a:ea typeface="+mj-ea"/>
              </a:rPr>
              <a:t>決議</a:t>
            </a:r>
            <a:r>
              <a:rPr lang="en-US" altLang="zh-TW" sz="2400" b="1" dirty="0">
                <a:latin typeface="+mj-ea"/>
                <a:ea typeface="+mj-ea"/>
              </a:rPr>
              <a:t>: </a:t>
            </a:r>
            <a:endParaRPr lang="zh-TW" altLang="zh-TW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9731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title"/>
          </p:nvPr>
        </p:nvSpPr>
        <p:spPr>
          <a:xfrm>
            <a:off x="827586" y="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會議議程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360210"/>
              </p:ext>
            </p:extLst>
          </p:nvPr>
        </p:nvGraphicFramePr>
        <p:xfrm>
          <a:off x="539552" y="584777"/>
          <a:ext cx="8136904" cy="58954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1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2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會議內容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主持人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報告人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2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報到、領取資料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朱育萱組長</a:t>
                      </a:r>
                      <a:endParaRPr lang="en-US" altLang="zh-TW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王琪羿老師</a:t>
                      </a:r>
                      <a:endParaRPr lang="en-US" altLang="zh-TW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吳佩芬小姐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2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30-10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TW" altLang="en-US" sz="2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主席致詞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蔡明勳校長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2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33-10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業務單位報告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簡俊成主任</a:t>
                      </a:r>
                      <a:endParaRPr lang="en-US" altLang="zh-TW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2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45-10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提案討論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600" b="1" dirty="0">
                        <a:latin typeface="新細明體" panose="02020300000000000000" pitchFamily="18" charset="-120"/>
                        <a:ea typeface="新細明體" panose="020203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2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55-11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臨時動議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600" b="1" dirty="0">
                        <a:latin typeface="新細明體" panose="02020300000000000000" pitchFamily="18" charset="-120"/>
                        <a:ea typeface="新細明體" panose="020203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8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</a:t>
                      </a:r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散會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795229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64451"/>
            <a:ext cx="6660232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TW" altLang="en-US" dirty="0"/>
              <a:t>本學期薦購圖書購置類別分布圖</a:t>
            </a:r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BDC4B526-8C42-4532-AF1A-EBCD8020C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476867"/>
              </p:ext>
            </p:extLst>
          </p:nvPr>
        </p:nvGraphicFramePr>
        <p:xfrm>
          <a:off x="4788024" y="980728"/>
          <a:ext cx="32403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689C029A-5766-43D0-9C6F-605B88AE52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570286"/>
              </p:ext>
            </p:extLst>
          </p:nvPr>
        </p:nvGraphicFramePr>
        <p:xfrm>
          <a:off x="5031657" y="3861050"/>
          <a:ext cx="3257153" cy="288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39225"/>
              </p:ext>
            </p:extLst>
          </p:nvPr>
        </p:nvGraphicFramePr>
        <p:xfrm>
          <a:off x="352888" y="1340374"/>
          <a:ext cx="3715056" cy="5184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6469">
                  <a:extLst>
                    <a:ext uri="{9D8B030D-6E8A-4147-A177-3AD203B41FA5}">
                      <a16:colId xmlns:a16="http://schemas.microsoft.com/office/drawing/2014/main" val="3113690568"/>
                    </a:ext>
                  </a:extLst>
                </a:gridCol>
                <a:gridCol w="936077">
                  <a:extLst>
                    <a:ext uri="{9D8B030D-6E8A-4147-A177-3AD203B41FA5}">
                      <a16:colId xmlns:a16="http://schemas.microsoft.com/office/drawing/2014/main" val="2799999503"/>
                    </a:ext>
                  </a:extLst>
                </a:gridCol>
                <a:gridCol w="566433">
                  <a:extLst>
                    <a:ext uri="{9D8B030D-6E8A-4147-A177-3AD203B41FA5}">
                      <a16:colId xmlns:a16="http://schemas.microsoft.com/office/drawing/2014/main" val="4194869106"/>
                    </a:ext>
                  </a:extLst>
                </a:gridCol>
                <a:gridCol w="936077">
                  <a:extLst>
                    <a:ext uri="{9D8B030D-6E8A-4147-A177-3AD203B41FA5}">
                      <a16:colId xmlns:a16="http://schemas.microsoft.com/office/drawing/2014/main" val="1493714102"/>
                    </a:ext>
                  </a:extLst>
                </a:gridCol>
              </a:tblGrid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 dirty="0">
                          <a:effectLst/>
                        </a:rPr>
                        <a:t>類別</a:t>
                      </a:r>
                      <a:endParaRPr lang="zh-TW" altLang="en-US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金額</a:t>
                      </a:r>
                      <a:endParaRPr lang="zh-TW" altLang="en-US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數量</a:t>
                      </a:r>
                      <a:endParaRPr lang="zh-TW" altLang="en-US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百分比</a:t>
                      </a:r>
                      <a:endParaRPr lang="zh-TW" altLang="en-US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0778504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 dirty="0">
                          <a:effectLst/>
                        </a:rPr>
                        <a:t>總類 </a:t>
                      </a:r>
                      <a:r>
                        <a:rPr lang="en-US" altLang="zh-TW" sz="1200" b="1" u="none" strike="noStrike" dirty="0">
                          <a:effectLst/>
                        </a:rPr>
                        <a:t>(0</a:t>
                      </a:r>
                      <a:r>
                        <a:rPr lang="zh-TW" altLang="en-US" sz="1200" b="1" u="none" strike="noStrike" dirty="0">
                          <a:effectLst/>
                        </a:rPr>
                        <a:t>類</a:t>
                      </a:r>
                      <a:r>
                        <a:rPr lang="en-US" altLang="zh-TW" sz="1200" b="1" u="none" strike="noStrike" dirty="0">
                          <a:effectLst/>
                        </a:rPr>
                        <a:t>)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488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2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0.99%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891022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哲學類</a:t>
                      </a:r>
                      <a:r>
                        <a:rPr lang="en-US" altLang="zh-TW" sz="1200" b="1" u="none" strike="noStrike">
                          <a:effectLst/>
                        </a:rPr>
                        <a:t>(1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4555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17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9.28%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3717985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宗教類 </a:t>
                      </a:r>
                      <a:r>
                        <a:rPr lang="en-US" altLang="zh-TW" sz="1200" b="1" u="none" strike="noStrike">
                          <a:effectLst/>
                        </a:rPr>
                        <a:t>(2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690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2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1.41%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657021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 dirty="0">
                          <a:effectLst/>
                        </a:rPr>
                        <a:t>自然科學類</a:t>
                      </a:r>
                      <a:r>
                        <a:rPr lang="en-US" altLang="zh-TW" sz="1200" b="1" u="none" strike="noStrike" dirty="0">
                          <a:effectLst/>
                        </a:rPr>
                        <a:t>(3</a:t>
                      </a:r>
                      <a:r>
                        <a:rPr lang="zh-TW" altLang="en-US" sz="1200" b="1" u="none" strike="noStrike" dirty="0">
                          <a:effectLst/>
                        </a:rPr>
                        <a:t>類</a:t>
                      </a:r>
                      <a:r>
                        <a:rPr lang="en-US" altLang="zh-TW" sz="1200" b="1" u="none" strike="noStrike" dirty="0">
                          <a:effectLst/>
                        </a:rPr>
                        <a:t>)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3698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12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7.54%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980293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應用科學類</a:t>
                      </a:r>
                      <a:r>
                        <a:rPr lang="en-US" altLang="zh-TW" sz="1200" b="1" u="none" strike="noStrike">
                          <a:effectLst/>
                        </a:rPr>
                        <a:t>(4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4694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15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9.57%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2310794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社會科學類</a:t>
                      </a:r>
                      <a:r>
                        <a:rPr lang="en-US" altLang="zh-TW" sz="1200" b="1" u="none" strike="noStrike">
                          <a:effectLst/>
                        </a:rPr>
                        <a:t>(5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5575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18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11.36%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6453176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史地類</a:t>
                      </a:r>
                      <a:r>
                        <a:rPr lang="en-US" altLang="zh-TW" sz="1200" b="1" u="none" strike="noStrike">
                          <a:effectLst/>
                        </a:rPr>
                        <a:t>(6.7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4942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16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10.07%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928781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語文類</a:t>
                      </a:r>
                      <a:r>
                        <a:rPr lang="en-US" altLang="zh-TW" sz="1200" b="1" u="none" strike="noStrike">
                          <a:effectLst/>
                        </a:rPr>
                        <a:t>(8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15074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55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30.72%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1665475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>
                          <a:effectLst/>
                        </a:rPr>
                        <a:t>美術類</a:t>
                      </a:r>
                      <a:r>
                        <a:rPr lang="en-US" altLang="zh-TW" sz="1200" b="1" u="none" strike="noStrike">
                          <a:effectLst/>
                        </a:rPr>
                        <a:t>(9</a:t>
                      </a:r>
                      <a:r>
                        <a:rPr lang="zh-TW" altLang="en-US" sz="1200" b="1" u="none" strike="noStrike">
                          <a:effectLst/>
                        </a:rPr>
                        <a:t>類</a:t>
                      </a:r>
                      <a:r>
                        <a:rPr lang="en-US" altLang="zh-TW" sz="1200" b="1" u="none" strike="noStrike">
                          <a:effectLst/>
                        </a:rPr>
                        <a:t>)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9347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62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19.05%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239847"/>
                  </a:ext>
                </a:extLst>
              </a:tr>
              <a:tr h="4713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 dirty="0">
                          <a:effectLst/>
                        </a:rPr>
                        <a:t>總數</a:t>
                      </a:r>
                      <a:endParaRPr lang="zh-TW" altLang="en-US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49,063</a:t>
                      </a:r>
                      <a:r>
                        <a:rPr lang="en-US" altLang="zh-TW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扣退書</a:t>
                      </a:r>
                      <a:r>
                        <a:rPr lang="en-US" altLang="zh-TW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240)</a:t>
                      </a:r>
                      <a:r>
                        <a:rPr lang="en-US" altLang="zh-TW" sz="1200" b="1" i="0" u="none" strike="noStrike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=48,833</a:t>
                      </a:r>
                      <a:endParaRPr lang="en-US" altLang="zh-TW" sz="1200" b="1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>
                          <a:effectLst/>
                        </a:rPr>
                        <a:t>199</a:t>
                      </a:r>
                      <a:endParaRPr lang="en-US" altLang="zh-TW" sz="1200" b="1" i="0" u="none" strike="noStrike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effectLst/>
                        </a:rPr>
                        <a:t>100%</a:t>
                      </a:r>
                      <a:endParaRPr lang="en-US" altLang="zh-TW" sz="1200" b="1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7616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55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370521"/>
            <a:ext cx="7704856" cy="537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zh-TW" altLang="zh-TW" sz="20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提案</a:t>
            </a:r>
            <a:r>
              <a:rPr lang="zh-TW" altLang="en-US" sz="20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二</a:t>
            </a:r>
            <a:r>
              <a:rPr lang="en-US" altLang="zh-TW" sz="20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  </a:t>
            </a:r>
            <a:r>
              <a:rPr lang="zh-TW" altLang="zh-TW" sz="20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提案單位：圖書館</a:t>
            </a:r>
            <a:endParaRPr lang="zh-TW" altLang="zh-TW" sz="1800" dirty="0">
              <a:solidFill>
                <a:srgbClr val="000000"/>
              </a:solidFill>
              <a:latin typeface="+mj-ea"/>
              <a:ea typeface="+mj-ea"/>
              <a:cs typeface="標楷體" panose="03000509000000000000" pitchFamily="65" charset="-120"/>
            </a:endParaRPr>
          </a:p>
          <a:p>
            <a:pPr>
              <a:lnSpc>
                <a:spcPts val="2200"/>
              </a:lnSpc>
              <a:spcBef>
                <a:spcPts val="900"/>
              </a:spcBef>
              <a:spcAft>
                <a:spcPts val="900"/>
              </a:spcAft>
            </a:pPr>
            <a:r>
              <a:rPr lang="zh-TW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案由：敬請同意並審核</a:t>
            </a:r>
            <a:r>
              <a:rPr lang="en-US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112</a:t>
            </a:r>
            <a:r>
              <a:rPr lang="zh-TW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年度期刊雜誌補續訂</a:t>
            </a:r>
            <a:r>
              <a:rPr lang="en-US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詳附件三</a:t>
            </a:r>
            <a:r>
              <a:rPr lang="en-US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zh-TW" sz="2000" b="1" kern="0" dirty="0">
                <a:latin typeface="+mj-ea"/>
                <a:ea typeface="+mj-ea"/>
                <a:cs typeface="Times New Roman" panose="02020603050405020304" pitchFamily="18" charset="0"/>
              </a:rPr>
              <a:t>，提請討論。</a:t>
            </a:r>
            <a:endParaRPr lang="zh-TW" altLang="zh-TW" sz="1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zh-TW" altLang="zh-TW" sz="2000" kern="0" dirty="0">
                <a:latin typeface="+mj-ea"/>
                <a:ea typeface="+mj-ea"/>
                <a:cs typeface="Times New Roman" panose="02020603050405020304" pitchFamily="18" charset="0"/>
              </a:rPr>
              <a:t>說明：</a:t>
            </a:r>
            <a:endParaRPr lang="zh-TW" altLang="zh-TW" sz="1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39115" indent="-179705">
              <a:spcAft>
                <a:spcPts val="0"/>
              </a:spcAft>
            </a:pPr>
            <a:r>
              <a:rPr lang="en-US" altLang="zh-TW" sz="2000" kern="0" dirty="0">
                <a:latin typeface="+mj-ea"/>
                <a:ea typeface="+mj-ea"/>
                <a:cs typeface="Times New Roman" panose="02020603050405020304" pitchFamily="18" charset="0"/>
              </a:rPr>
              <a:t>1. 113</a:t>
            </a:r>
            <a:r>
              <a:rPr lang="zh-TW" altLang="zh-TW" sz="2000" kern="0" dirty="0">
                <a:latin typeface="+mj-ea"/>
                <a:ea typeface="+mj-ea"/>
                <a:cs typeface="Times New Roman" panose="02020603050405020304" pitchFamily="18" charset="0"/>
              </a:rPr>
              <a:t>年雜誌預算編列為</a:t>
            </a:r>
            <a:r>
              <a:rPr lang="en-US" altLang="zh-TW" sz="20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15,500</a:t>
            </a:r>
            <a:r>
              <a:rPr lang="zh-TW" altLang="zh-TW" sz="2000" kern="0" dirty="0">
                <a:latin typeface="+mj-ea"/>
                <a:ea typeface="+mj-ea"/>
                <a:cs typeface="Times New Roman" panose="02020603050405020304" pitchFamily="18" charset="0"/>
              </a:rPr>
              <a:t>元。</a:t>
            </a:r>
            <a:endParaRPr lang="zh-TW" altLang="zh-TW" sz="1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39115" indent="-179705">
              <a:spcAft>
                <a:spcPts val="0"/>
              </a:spcAft>
            </a:pPr>
            <a:r>
              <a:rPr lang="en-US" altLang="zh-TW" sz="2000" kern="0" dirty="0">
                <a:latin typeface="+mj-ea"/>
                <a:ea typeface="+mj-ea"/>
                <a:cs typeface="Times New Roman" panose="02020603050405020304" pitchFamily="18" charset="0"/>
              </a:rPr>
              <a:t>2. 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市府秘書處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於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110 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年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月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26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日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來函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輿情回應補充說明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市府報紙、雜誌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期刊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)E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化政 策，爰就學校報紙、雜誌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期刊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訂閱注意事項補充說明，概略大義為「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…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圖書館所需供學生閱讀使用之教材、讀報 教育教材、教師備課使用之教材等，如經學校評估需訂閱紙本，可直接訂閱紙本，不需專簽市府同意，學校所需教材</a:t>
            </a:r>
            <a:r>
              <a:rPr lang="zh-TW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由各校自行評估認定。 </a:t>
            </a:r>
            <a:r>
              <a:rPr lang="en-US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…</a:t>
            </a:r>
            <a:r>
              <a:rPr lang="zh-TW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學校訂閱雜誌</a:t>
            </a:r>
            <a:r>
              <a:rPr lang="en-US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期刊</a:t>
            </a:r>
            <a:r>
              <a:rPr lang="en-US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zh-TW" sz="1800" kern="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經費，由校內預算支應。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」</a:t>
            </a:r>
            <a:endParaRPr lang="zh-TW" altLang="zh-TW" sz="16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39115" indent="-179705">
              <a:spcAft>
                <a:spcPts val="0"/>
              </a:spcAft>
            </a:pP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3. 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考量部分老師及學生仍有紙本雜誌需求，故從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111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年雜誌借閱排行及類別考量來訂閱，雜誌訂閱至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12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月底為原則，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訂閱金額為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25,000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元。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112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年續訂自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月至</a:t>
            </a: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12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月之雜誌，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請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委員</a:t>
            </a:r>
            <a:r>
              <a:rPr lang="zh-TW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協助審核訂購期刊雜誌資料。</a:t>
            </a:r>
            <a:endParaRPr lang="zh-TW" altLang="zh-TW" sz="16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39115" indent="-179705">
              <a:spcAft>
                <a:spcPts val="0"/>
              </a:spcAft>
            </a:pPr>
            <a:r>
              <a:rPr lang="en-US" altLang="zh-TW" sz="1800" kern="0" dirty="0">
                <a:latin typeface="+mj-ea"/>
                <a:ea typeface="+mj-ea"/>
                <a:cs typeface="Times New Roman" panose="02020603050405020304" pitchFamily="18" charset="0"/>
              </a:rPr>
              <a:t>4.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若提請通過，本年度採購原由臺灣銀行共同供應契約廠商</a:t>
            </a:r>
            <a:r>
              <a:rPr lang="zh-TW" altLang="en-US" sz="1800" kern="0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圓滿意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代理，惟廠商暫時不營運，擬向</a:t>
            </a:r>
            <a:r>
              <a:rPr lang="zh-TW" altLang="en-US" sz="1800" b="1" kern="0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典成文化事業有限公司</a:t>
            </a:r>
            <a:r>
              <a:rPr lang="zh-TW" altLang="en-US" sz="1800" kern="0" dirty="0">
                <a:latin typeface="+mj-ea"/>
                <a:ea typeface="+mj-ea"/>
                <a:cs typeface="Times New Roman" panose="02020603050405020304" pitchFamily="18" charset="0"/>
              </a:rPr>
              <a:t>採購。</a:t>
            </a:r>
            <a:endParaRPr lang="zh-TW" altLang="zh-TW" sz="16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96265" indent="-596265">
              <a:lnSpc>
                <a:spcPts val="2200"/>
              </a:lnSpc>
              <a:spcBef>
                <a:spcPts val="900"/>
              </a:spcBef>
              <a:spcAft>
                <a:spcPts val="1800"/>
              </a:spcAft>
            </a:pPr>
            <a:r>
              <a:rPr lang="zh-TW" altLang="zh-TW" sz="20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決議</a:t>
            </a:r>
            <a:r>
              <a:rPr lang="en-US" altLang="zh-TW" sz="2000" b="1" dirty="0">
                <a:solidFill>
                  <a:srgbClr val="000000"/>
                </a:solidFill>
                <a:latin typeface="+mj-ea"/>
                <a:ea typeface="+mj-ea"/>
                <a:cs typeface="標楷體" panose="03000509000000000000" pitchFamily="65" charset="-120"/>
              </a:rPr>
              <a:t>: </a:t>
            </a:r>
            <a:endParaRPr lang="zh-TW" altLang="zh-TW" sz="1800" dirty="0">
              <a:solidFill>
                <a:srgbClr val="000000"/>
              </a:solidFill>
              <a:latin typeface="+mj-ea"/>
              <a:ea typeface="+mj-ea"/>
              <a:cs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983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260648"/>
            <a:ext cx="79208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115" indent="-179705">
              <a:spcAft>
                <a:spcPts val="0"/>
              </a:spcAft>
            </a:pPr>
            <a:r>
              <a:rPr lang="en-US" altLang="zh-TW" sz="2000" b="1" kern="0" dirty="0">
                <a:latin typeface="+mj-ea"/>
                <a:cs typeface="Times New Roman" panose="02020603050405020304" pitchFamily="18" charset="0"/>
              </a:rPr>
              <a:t>113</a:t>
            </a:r>
            <a:r>
              <a:rPr lang="zh-TW" altLang="zh-TW" sz="2000" b="1" kern="0" dirty="0">
                <a:latin typeface="+mj-ea"/>
                <a:cs typeface="Times New Roman" panose="02020603050405020304" pitchFamily="18" charset="0"/>
              </a:rPr>
              <a:t>年雜誌預算編列為</a:t>
            </a:r>
            <a:r>
              <a:rPr lang="en-US" altLang="zh-TW" sz="2000" b="1" kern="0" dirty="0">
                <a:latin typeface="+mj-ea"/>
                <a:cs typeface="Times New Roman" panose="02020603050405020304" pitchFamily="18" charset="0"/>
              </a:rPr>
              <a:t>15,500</a:t>
            </a:r>
            <a:r>
              <a:rPr lang="zh-TW" altLang="zh-TW" sz="2000" b="1" kern="0" dirty="0">
                <a:latin typeface="+mj-ea"/>
                <a:cs typeface="Times New Roman" panose="02020603050405020304" pitchFamily="18" charset="0"/>
              </a:rPr>
              <a:t>元。</a:t>
            </a:r>
            <a:r>
              <a:rPr lang="zh-TW" altLang="en-US" sz="2000" b="1" kern="0" dirty="0">
                <a:latin typeface="+mj-ea"/>
                <a:cs typeface="Times New Roman" panose="02020603050405020304" pitchFamily="18" charset="0"/>
              </a:rPr>
              <a:t>訂閱明細如下，請委員</a:t>
            </a:r>
            <a:r>
              <a:rPr lang="zh-TW" altLang="zh-TW" sz="2000" b="1" kern="0" dirty="0">
                <a:latin typeface="+mj-ea"/>
                <a:cs typeface="Times New Roman" panose="02020603050405020304" pitchFamily="18" charset="0"/>
              </a:rPr>
              <a:t>協助審核訂購期刊雜誌資料</a:t>
            </a:r>
            <a:r>
              <a:rPr lang="en-US" altLang="zh-TW" sz="2000" b="1" kern="0" dirty="0">
                <a:latin typeface="+mj-ea"/>
                <a:cs typeface="Times New Roman" panose="02020603050405020304" pitchFamily="18" charset="0"/>
              </a:rPr>
              <a:t>:</a:t>
            </a:r>
            <a:endParaRPr lang="zh-TW" altLang="zh-TW" sz="2000" b="1" kern="0" dirty="0">
              <a:latin typeface="+mj-ea"/>
              <a:cs typeface="Times New Roman" panose="02020603050405020304" pitchFamily="18" charset="0"/>
            </a:endParaRPr>
          </a:p>
          <a:p>
            <a:pPr marL="539115" indent="-179705">
              <a:spcAft>
                <a:spcPts val="0"/>
              </a:spcAft>
            </a:pPr>
            <a:endParaRPr lang="zh-TW" altLang="zh-TW" sz="1800" b="1" kern="100" dirty="0"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F4B20A-11BF-41C3-B3EE-23BB72E23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31752"/>
            <a:ext cx="7560840" cy="56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65" y="2857500"/>
            <a:ext cx="8353425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sz="6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臨時動議</a:t>
            </a:r>
            <a:endParaRPr lang="en-US" altLang="zh-TW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zh-TW" altLang="en-US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zh-TW" altLang="en-US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730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65" y="2857500"/>
            <a:ext cx="8353425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散會</a:t>
            </a:r>
            <a:endParaRPr lang="en-US" altLang="zh-TW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zh-TW" altLang="en-US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zh-TW" altLang="en-US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525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65" y="2857502"/>
            <a:ext cx="83534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zh-TW" altLang="en-US" sz="6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主席致詞</a:t>
            </a:r>
          </a:p>
          <a:p>
            <a:pPr algn="ctr" eaLnBrk="0" hangingPunct="0">
              <a:lnSpc>
                <a:spcPct val="90000"/>
              </a:lnSpc>
              <a:defRPr/>
            </a:pPr>
            <a:endParaRPr lang="zh-TW" altLang="en-US" sz="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533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55650" y="1628775"/>
            <a:ext cx="8388350" cy="1728788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服務推廣組</a:t>
            </a:r>
            <a:br>
              <a:rPr lang="en-US" altLang="zh-TW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v.s</a:t>
            </a:r>
            <a:r>
              <a:rPr lang="en-US" altLang="zh-TW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br>
              <a:rPr lang="en-US" altLang="zh-TW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圖書資源教師</a:t>
            </a:r>
            <a:br>
              <a:rPr lang="en-US" altLang="zh-TW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工作報告</a:t>
            </a:r>
          </a:p>
        </p:txBody>
      </p:sp>
    </p:spTree>
    <p:extLst>
      <p:ext uri="{BB962C8B-B14F-4D97-AF65-F5344CB8AC3E}">
        <p14:creationId xmlns:p14="http://schemas.microsoft.com/office/powerpoint/2010/main" val="232006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521655436"/>
              </p:ext>
            </p:extLst>
          </p:nvPr>
        </p:nvGraphicFramePr>
        <p:xfrm>
          <a:off x="413444" y="-323322"/>
          <a:ext cx="9055100" cy="714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向下箭號 2"/>
          <p:cNvSpPr/>
          <p:nvPr/>
        </p:nvSpPr>
        <p:spPr>
          <a:xfrm>
            <a:off x="4355976" y="1988840"/>
            <a:ext cx="504056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向下箭號 3"/>
          <p:cNvSpPr/>
          <p:nvPr/>
        </p:nvSpPr>
        <p:spPr>
          <a:xfrm rot="5400000">
            <a:off x="5760132" y="3029408"/>
            <a:ext cx="504056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下箭號 4"/>
          <p:cNvSpPr/>
          <p:nvPr/>
        </p:nvSpPr>
        <p:spPr>
          <a:xfrm rot="16200000">
            <a:off x="3167844" y="3104965"/>
            <a:ext cx="504056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 rot="10800000">
            <a:off x="4499992" y="4149080"/>
            <a:ext cx="504056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14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77253"/>
            <a:ext cx="3888432" cy="64044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kumimoji="1" lang="zh-TW" alt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微軟正黑體" panose="020B0604030504040204" pitchFamily="34" charset="-120"/>
                <a:cs typeface="Arial" panose="020B0604020202020204" pitchFamily="34" charset="0"/>
              </a:rPr>
              <a:t>閱讀</a:t>
            </a:r>
            <a:r>
              <a:rPr kumimoji="1" lang="en-US" altLang="zh-TW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kumimoji="1" lang="zh-TW" alt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微軟正黑體" panose="020B0604030504040204" pitchFamily="34" charset="-120"/>
                <a:cs typeface="Arial" panose="020B0604020202020204" pitchFamily="34" charset="0"/>
              </a:rPr>
              <a:t>活動推廣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115615" y="980728"/>
            <a:ext cx="7818072" cy="5134880"/>
          </a:xfrm>
        </p:spPr>
        <p:txBody>
          <a:bodyPr>
            <a:normAutofit/>
          </a:bodyPr>
          <a:lstStyle/>
          <a:p>
            <a:pPr marL="82296" indent="0">
              <a:lnSpc>
                <a:spcPct val="120000"/>
              </a:lnSpc>
              <a:buNone/>
            </a:pPr>
            <a:r>
              <a:rPr lang="zh-TW" altLang="zh-TW" sz="2400" b="1" dirty="0">
                <a:latin typeface="+mj-ea"/>
              </a:rPr>
              <a:t>辦理中學生讀書心得、小論文等參賽事宜</a:t>
            </a:r>
            <a:r>
              <a:rPr lang="zh-TW" altLang="en-US" sz="2400" b="1" dirty="0">
                <a:latin typeface="+mj-ea"/>
              </a:rPr>
              <a:t>，</a:t>
            </a:r>
            <a:r>
              <a:rPr lang="zh-TW" altLang="zh-TW" sz="2400" b="1" dirty="0">
                <a:latin typeface="+mj-ea"/>
              </a:rPr>
              <a:t>敬請老師鼓勵學生投稿參賽</a:t>
            </a:r>
            <a:r>
              <a:rPr lang="zh-TW" altLang="en-US" sz="2400" b="1" dirty="0">
                <a:latin typeface="+mj-ea"/>
              </a:rPr>
              <a:t>，也感謝所有老師們的指導</a:t>
            </a:r>
            <a:r>
              <a:rPr lang="zh-TW" altLang="zh-TW" sz="2400" b="1" dirty="0">
                <a:latin typeface="+mj-ea"/>
              </a:rPr>
              <a:t>。</a:t>
            </a:r>
            <a:endParaRPr lang="en-US" altLang="zh-TW" sz="2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en-US" altLang="zh-TW" sz="1400" b="1" dirty="0">
              <a:latin typeface="+mj-ea"/>
            </a:endParaRPr>
          </a:p>
          <a:p>
            <a:pPr marL="82296" indent="0">
              <a:lnSpc>
                <a:spcPct val="120000"/>
              </a:lnSpc>
              <a:buNone/>
            </a:pPr>
            <a:endParaRPr lang="zh-TW" altLang="zh-TW" sz="1400" b="1" dirty="0">
              <a:latin typeface="+mj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A3E175-2EF0-46B7-862B-CCD10DF01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5" y="2194589"/>
            <a:ext cx="2883055" cy="40777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B8CB485-AF09-4DA3-B38A-EA301C7B0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90" y="2160326"/>
            <a:ext cx="2883838" cy="407698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0107CE9-F5D5-48FF-9FDB-CE37CFB4B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68" y="2160326"/>
            <a:ext cx="2883055" cy="40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4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15616" y="1850552"/>
            <a:ext cx="7520940" cy="125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algn="ctr"/>
            <a:r>
              <a:rPr lang="en-US" sz="4000" kern="100" dirty="0">
                <a:latin typeface="+mn-ea"/>
                <a:ea typeface="+mn-ea"/>
                <a:cs typeface="Times New Roman" panose="02020603050405020304" pitchFamily="18" charset="0"/>
              </a:rPr>
              <a:t>[</a:t>
            </a:r>
            <a:r>
              <a:rPr lang="zh-TW" altLang="en-US" sz="4000" kern="100" dirty="0">
                <a:latin typeface="+mn-ea"/>
                <a:ea typeface="+mn-ea"/>
                <a:cs typeface="Times New Roman" panose="02020603050405020304" pitchFamily="18" charset="0"/>
              </a:rPr>
              <a:t>閱讀心得</a:t>
            </a:r>
            <a:r>
              <a:rPr lang="en-US" sz="4000" kern="100" dirty="0">
                <a:latin typeface="+mn-ea"/>
                <a:ea typeface="+mn-ea"/>
                <a:cs typeface="Times New Roman" panose="02020603050405020304" pitchFamily="18" charset="0"/>
              </a:rPr>
              <a:t>] </a:t>
            </a:r>
            <a:br>
              <a:rPr lang="en-US" sz="4000" b="1" kern="100" dirty="0">
                <a:latin typeface="+mn-ea"/>
                <a:ea typeface="+mn-ea"/>
                <a:cs typeface="Times New Roman" panose="02020603050405020304" pitchFamily="18" charset="0"/>
              </a:rPr>
            </a:br>
            <a:r>
              <a:rPr lang="zh-TW" altLang="en-US" sz="3200" kern="100" dirty="0">
                <a:latin typeface="+mn-ea"/>
                <a:ea typeface="+mn-ea"/>
                <a:cs typeface="Times New Roman" panose="02020603050405020304" pitchFamily="18" charset="0"/>
              </a:rPr>
              <a:t>本校投稿件數</a:t>
            </a:r>
            <a:r>
              <a:rPr lang="en-US" altLang="zh-TW" sz="3200" kern="100" dirty="0">
                <a:latin typeface="+mn-ea"/>
                <a:ea typeface="+mn-ea"/>
                <a:cs typeface="Times New Roman" panose="02020603050405020304" pitchFamily="18" charset="0"/>
              </a:rPr>
              <a:t>18</a:t>
            </a:r>
            <a:r>
              <a:rPr lang="zh-TW" altLang="en-US" sz="3200" kern="100" dirty="0">
                <a:latin typeface="+mn-ea"/>
                <a:ea typeface="+mn-ea"/>
                <a:cs typeface="Times New Roman" panose="02020603050405020304" pitchFamily="18" charset="0"/>
              </a:rPr>
              <a:t>篇</a:t>
            </a:r>
            <a:endParaRPr lang="zh-TW" altLang="en-US" sz="2800" kern="100" cap="all" dirty="0">
              <a:solidFill>
                <a:srgbClr val="FF0000"/>
              </a:solidFill>
              <a:latin typeface="+mn-ea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02814" y="1010567"/>
            <a:ext cx="8000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zh-TW" altLang="en-US" sz="3200" kern="100" cap="all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全國中學生閱讀心得寫作比賽</a:t>
            </a:r>
            <a:r>
              <a:rPr kumimoji="0" lang="en-US" altLang="zh-TW" sz="3200" kern="100" cap="all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1121010</a:t>
            </a:r>
            <a:r>
              <a:rPr kumimoji="0" lang="zh-TW" altLang="en-US" sz="3200" kern="100" cap="all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梯次</a:t>
            </a:r>
            <a:endParaRPr kumimoji="0" lang="en-US" altLang="zh-TW" sz="3200" kern="100" cap="all" dirty="0">
              <a:solidFill>
                <a:srgbClr val="FF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688" y="5072479"/>
            <a:ext cx="675056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zh-TW" altLang="en-US" sz="3200" b="1" kern="100" cap="all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校內初賽通過學生皆有入選獎狀一張</a:t>
            </a:r>
            <a:endParaRPr kumimoji="0" lang="en-US" altLang="zh-TW" sz="3200" b="1" kern="100" cap="all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kumimoji="0" lang="zh-TW" altLang="en-US" sz="4400" b="1" kern="100" cap="all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感謝各位老師辛苦指導 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09549" y="3804047"/>
            <a:ext cx="7587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kern="100" dirty="0">
                <a:latin typeface="+mn-ea"/>
                <a:ea typeface="+mn-ea"/>
                <a:cs typeface="Times New Roman" panose="02020603050405020304" pitchFamily="18" charset="0"/>
              </a:rPr>
              <a:t>[</a:t>
            </a:r>
            <a:r>
              <a:rPr lang="zh-TW" altLang="en-US" sz="4000" kern="100" dirty="0">
                <a:latin typeface="+mn-ea"/>
                <a:ea typeface="+mn-ea"/>
                <a:cs typeface="Times New Roman" panose="02020603050405020304" pitchFamily="18" charset="0"/>
              </a:rPr>
              <a:t>小論文</a:t>
            </a:r>
            <a:r>
              <a:rPr lang="en-US" altLang="zh-TW" sz="4000" kern="100" dirty="0">
                <a:latin typeface="+mn-ea"/>
                <a:ea typeface="+mn-ea"/>
                <a:cs typeface="Times New Roman" panose="02020603050405020304" pitchFamily="18" charset="0"/>
              </a:rPr>
              <a:t>]</a:t>
            </a:r>
          </a:p>
          <a:p>
            <a:pPr algn="ctr"/>
            <a:r>
              <a:rPr lang="zh-TW" altLang="en-US" sz="32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本校投稿件數</a:t>
            </a:r>
            <a:r>
              <a:rPr lang="en-US" altLang="zh-TW" sz="32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5</a:t>
            </a:r>
            <a:r>
              <a:rPr lang="zh-TW" altLang="en-US" sz="32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組參賽</a:t>
            </a:r>
            <a:endParaRPr lang="en-US" altLang="zh-TW" sz="3200" kern="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79512" y="77253"/>
            <a:ext cx="3888432" cy="6404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sz="40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微軟正黑體" panose="020B0604030504040204" pitchFamily="34" charset="-120"/>
                <a:cs typeface="Arial" panose="020B0604020202020204" pitchFamily="34" charset="0"/>
              </a:rPr>
              <a:t>閱讀</a:t>
            </a:r>
            <a:r>
              <a:rPr lang="en-US" altLang="zh-TW" sz="40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TW" altLang="en-US" sz="40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微軟正黑體" panose="020B0604030504040204" pitchFamily="34" charset="-120"/>
                <a:cs typeface="Arial" panose="020B0604020202020204" pitchFamily="34" charset="0"/>
              </a:rPr>
              <a:t>活動推廣</a:t>
            </a:r>
            <a:endParaRPr lang="zh-TW" altLang="en-US" sz="4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8BD2F5-9C87-432A-9597-9D41A99B8F42}"/>
              </a:ext>
            </a:extLst>
          </p:cNvPr>
          <p:cNvSpPr/>
          <p:nvPr/>
        </p:nvSpPr>
        <p:spPr>
          <a:xfrm>
            <a:off x="1002814" y="3356994"/>
            <a:ext cx="8000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kern="100" cap="all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全國中學生小論文寫作比賽 </a:t>
            </a:r>
            <a:r>
              <a:rPr lang="en-US" altLang="zh-TW" sz="3200" kern="100" cap="all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1121015</a:t>
            </a:r>
            <a:r>
              <a:rPr lang="zh-TW" altLang="en-US" sz="3200" kern="100" cap="all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梯次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0955917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 txBox="1">
            <a:spLocks/>
          </p:cNvSpPr>
          <p:nvPr/>
        </p:nvSpPr>
        <p:spPr>
          <a:xfrm>
            <a:off x="0" y="0"/>
            <a:ext cx="3456384" cy="76438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4800" b="1" dirty="0">
                <a:solidFill>
                  <a:schemeClr val="bg1"/>
                </a:solidFill>
              </a:rPr>
              <a:t>自主學習</a:t>
            </a:r>
          </a:p>
        </p:txBody>
      </p:sp>
      <p:sp>
        <p:nvSpPr>
          <p:cNvPr id="2" name="矩形 1"/>
          <p:cNvSpPr/>
          <p:nvPr/>
        </p:nvSpPr>
        <p:spPr>
          <a:xfrm>
            <a:off x="3666909" y="198482"/>
            <a:ext cx="4168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+mj-ea"/>
              </a:rPr>
              <a:t>112-1 </a:t>
            </a:r>
            <a:r>
              <a:rPr lang="zh-TW" altLang="en-US" sz="2800" b="1" dirty="0">
                <a:latin typeface="+mj-ea"/>
              </a:rPr>
              <a:t>自主學習現況說明</a:t>
            </a:r>
            <a:endParaRPr lang="en-US" altLang="zh-TW" sz="2800" b="1" dirty="0">
              <a:latin typeface="+mj-ea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442538605"/>
              </p:ext>
            </p:extLst>
          </p:nvPr>
        </p:nvGraphicFramePr>
        <p:xfrm>
          <a:off x="1146545" y="1065715"/>
          <a:ext cx="7799791" cy="322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838FFA-1145-471F-BD85-5FE593973728}"/>
              </a:ext>
            </a:extLst>
          </p:cNvPr>
          <p:cNvSpPr txBox="1"/>
          <p:nvPr/>
        </p:nvSpPr>
        <p:spPr>
          <a:xfrm>
            <a:off x="1403648" y="4625374"/>
            <a:ext cx="73448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因圖書館三樓改建，自主學習場地略為調整，擬借用教務處三樓專四教室及篤行樓場地。年底圖書館將以嶄新面貌呈現，歡迎師生多加利用，敬請期待。</a:t>
            </a:r>
            <a:endParaRPr lang="zh-TW" altLang="en-US" sz="28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02332736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264557"/>
            <a:ext cx="8460432" cy="4180669"/>
          </a:xfrm>
        </p:spPr>
        <p:txBody>
          <a:bodyPr>
            <a:normAutofit fontScale="85000" lnSpcReduction="20000"/>
          </a:bodyPr>
          <a:lstStyle/>
          <a:p>
            <a:pPr marL="596646" indent="-514350">
              <a:buAutoNum type="arabicPeriod"/>
            </a:pPr>
            <a:r>
              <a:rPr lang="zh-TW" altLang="en-US" sz="2400" b="1" dirty="0"/>
              <a:t>辦理第二屆</a:t>
            </a:r>
            <a:r>
              <a:rPr lang="en-US" altLang="zh-TW" sz="2400" b="1" dirty="0"/>
              <a:t>111</a:t>
            </a:r>
            <a:r>
              <a:rPr lang="zh-TW" altLang="en-US" sz="2400" b="1" dirty="0"/>
              <a:t>學年度自主學習競賽</a:t>
            </a:r>
            <a:r>
              <a:rPr lang="en-US" altLang="zh-TW" sz="2400" b="1" dirty="0"/>
              <a:t>(112/5/26)</a:t>
            </a:r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82296" indent="0">
              <a:buNone/>
            </a:pPr>
            <a:endParaRPr lang="en-US" altLang="zh-TW" sz="2400" b="1" dirty="0"/>
          </a:p>
          <a:p>
            <a:pPr marL="82296" indent="0">
              <a:buNone/>
            </a:pPr>
            <a:r>
              <a:rPr lang="en-US" altLang="zh-TW" sz="2400" b="1" dirty="0"/>
              <a:t>2.</a:t>
            </a:r>
            <a:r>
              <a:rPr lang="zh-TW" altLang="en-US" sz="2400" b="1" dirty="0"/>
              <a:t> 本校兩組同學報名參加</a:t>
            </a:r>
            <a:r>
              <a:rPr lang="en-US" altLang="zh-TW" sz="2400" b="1" dirty="0"/>
              <a:t>112</a:t>
            </a:r>
            <a:r>
              <a:rPr lang="zh-TW" altLang="en-US" sz="2400" b="1" dirty="0"/>
              <a:t>年致理科大舉辦全國自主學習競賽，感謝杜欣欣老師辛勤指導，恭喜獲得</a:t>
            </a:r>
            <a:r>
              <a:rPr lang="zh-TW" altLang="en-US" sz="2400" b="1" dirty="0">
                <a:solidFill>
                  <a:srgbClr val="FF0000"/>
                </a:solidFill>
              </a:rPr>
              <a:t>佳作</a:t>
            </a:r>
            <a:r>
              <a:rPr lang="zh-TW" altLang="en-US" sz="2400" b="1" dirty="0"/>
              <a:t>及</a:t>
            </a:r>
            <a:r>
              <a:rPr lang="zh-TW" altLang="en-US" sz="2400" b="1" dirty="0">
                <a:solidFill>
                  <a:srgbClr val="FF0000"/>
                </a:solidFill>
              </a:rPr>
              <a:t>入選獎</a:t>
            </a: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  <a:p>
            <a:pPr marL="596646" indent="-514350">
              <a:buAutoNum type="arabicPeriod"/>
            </a:pPr>
            <a:endParaRPr lang="en-US" altLang="zh-TW" sz="2400" b="1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302E25E-703F-43A9-A5DB-C5A7F95789AD}"/>
              </a:ext>
            </a:extLst>
          </p:cNvPr>
          <p:cNvGrpSpPr/>
          <p:nvPr/>
        </p:nvGrpSpPr>
        <p:grpSpPr>
          <a:xfrm>
            <a:off x="1331374" y="1484784"/>
            <a:ext cx="3143901" cy="2819764"/>
            <a:chOff x="8026015" y="1227239"/>
            <a:chExt cx="4159158" cy="3691047"/>
          </a:xfrm>
        </p:grpSpPr>
        <p:graphicFrame>
          <p:nvGraphicFramePr>
            <p:cNvPr id="5" name="資料庫圖表 4">
              <a:extLst>
                <a:ext uri="{FF2B5EF4-FFF2-40B4-BE49-F238E27FC236}">
                  <a16:creationId xmlns:a16="http://schemas.microsoft.com/office/drawing/2014/main" id="{014E3270-2F48-47F5-AE29-EF188264B03C}"/>
                </a:ext>
              </a:extLst>
            </p:cNvPr>
            <p:cNvGraphicFramePr/>
            <p:nvPr/>
          </p:nvGraphicFramePr>
          <p:xfrm>
            <a:off x="8026015" y="1227239"/>
            <a:ext cx="4159158" cy="36910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5CDE554-1B1E-464A-B317-DE40DC5F8565}"/>
                </a:ext>
              </a:extLst>
            </p:cNvPr>
            <p:cNvSpPr/>
            <p:nvPr/>
          </p:nvSpPr>
          <p:spPr>
            <a:xfrm>
              <a:off x="9841090" y="2916883"/>
              <a:ext cx="529008" cy="1410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422400">
                <a:spcAft>
                  <a:spcPct val="35000"/>
                </a:spcAft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自主學習</a:t>
              </a: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172" y="1687378"/>
            <a:ext cx="1677955" cy="12578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27" y="1696032"/>
            <a:ext cx="1681871" cy="126083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72" y="2945275"/>
            <a:ext cx="1712795" cy="12840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0"/>
          <a:srcRect t="17056" b="31622"/>
          <a:stretch/>
        </p:blipFill>
        <p:spPr>
          <a:xfrm>
            <a:off x="6303233" y="2936413"/>
            <a:ext cx="1715654" cy="129287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43" y="2472935"/>
            <a:ext cx="1677953" cy="1257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0" y="44624"/>
            <a:ext cx="2771800" cy="76438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4800" b="1" dirty="0">
                <a:solidFill>
                  <a:schemeClr val="bg1"/>
                </a:solidFill>
              </a:rPr>
              <a:t>自主學習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C6E6EF6-AAED-4DC2-9A8F-6DBE271D0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7624" y="5234747"/>
            <a:ext cx="2088232" cy="155892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E7193DE-EA68-4042-BA87-AE07092E87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5313"/>
          <a:stretch/>
        </p:blipFill>
        <p:spPr>
          <a:xfrm>
            <a:off x="3776596" y="5229070"/>
            <a:ext cx="3185395" cy="15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02650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25426</TotalTime>
  <Words>1747</Words>
  <Application>Microsoft Office PowerPoint</Application>
  <PresentationFormat>如螢幕大小 (4:3)</PresentationFormat>
  <Paragraphs>207</Paragraphs>
  <Slides>24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7" baseType="lpstr">
      <vt:lpstr>宋体</vt:lpstr>
      <vt:lpstr>微軟正黑體</vt:lpstr>
      <vt:lpstr>新細明體</vt:lpstr>
      <vt:lpstr>DFKai-SB</vt:lpstr>
      <vt:lpstr>DFKai-SB</vt:lpstr>
      <vt:lpstr>Arial</vt:lpstr>
      <vt:lpstr>Calibri</vt:lpstr>
      <vt:lpstr>Cambria</vt:lpstr>
      <vt:lpstr>Century Gothic</vt:lpstr>
      <vt:lpstr>Poor Richard</vt:lpstr>
      <vt:lpstr>Times New Roman</vt:lpstr>
      <vt:lpstr>Wingdings 3</vt:lpstr>
      <vt:lpstr>絲縷</vt:lpstr>
      <vt:lpstr>PowerPoint 簡報</vt:lpstr>
      <vt:lpstr>會議議程</vt:lpstr>
      <vt:lpstr>PowerPoint 簡報</vt:lpstr>
      <vt:lpstr>服務推廣組 v.s. 圖書資源教師 工作報告</vt:lpstr>
      <vt:lpstr>PowerPoint 簡報</vt:lpstr>
      <vt:lpstr>閱讀&amp;活動推廣</vt:lpstr>
      <vt:lpstr>[閱讀心得]  本校投稿件數18篇</vt:lpstr>
      <vt:lpstr>PowerPoint 簡報</vt:lpstr>
      <vt:lpstr>PowerPoint 簡報</vt:lpstr>
      <vt:lpstr>PowerPoint 簡報</vt:lpstr>
      <vt:lpstr>PowerPoint 簡報</vt:lpstr>
      <vt:lpstr>國際交流</vt:lpstr>
      <vt:lpstr>PowerPoint 簡報</vt:lpstr>
      <vt:lpstr>資訊組報告</vt:lpstr>
      <vt:lpstr>112數位學習精進方案</vt:lpstr>
      <vt:lpstr>112年度高二大屏安裝</vt:lpstr>
      <vt:lpstr>資訊組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liusonghai</dc:creator>
  <cp:lastModifiedBy>圖書館服務推廣組組長</cp:lastModifiedBy>
  <cp:revision>577</cp:revision>
  <cp:lastPrinted>2020-10-19T06:39:17Z</cp:lastPrinted>
  <dcterms:created xsi:type="dcterms:W3CDTF">2002-08-15T08:17:41Z</dcterms:created>
  <dcterms:modified xsi:type="dcterms:W3CDTF">2023-11-20T23:13:03Z</dcterms:modified>
</cp:coreProperties>
</file>